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14d800d65044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0873f99dcc4140"/>
  </p:sldMasterIdLst>
  <p:sldIdLst>
    <p:sldId xmlns:r="http://schemas.openxmlformats.org/officeDocument/2006/relationships" id="256" r:id="R56476a41e3b1429d"/>
    <p:sldId xmlns:r="http://schemas.openxmlformats.org/officeDocument/2006/relationships" id="257" r:id="Rbeaa8e31b3924550"/>
    <p:sldId xmlns:r="http://schemas.openxmlformats.org/officeDocument/2006/relationships" id="258" r:id="R6d3f2ceb68124493"/>
    <p:sldId xmlns:r="http://schemas.openxmlformats.org/officeDocument/2006/relationships" id="259" r:id="Rf1e665059bcc4c52"/>
    <p:sldId xmlns:r="http://schemas.openxmlformats.org/officeDocument/2006/relationships" id="260" r:id="R591c1c3b45d84788"/>
    <p:sldId xmlns:r="http://schemas.openxmlformats.org/officeDocument/2006/relationships" id="261" r:id="Ra7ca591f836f4ed2"/>
    <p:sldId xmlns:r="http://schemas.openxmlformats.org/officeDocument/2006/relationships" id="262" r:id="Rb732b26e752840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873f99dcc4140" /><Relationship Type="http://schemas.openxmlformats.org/officeDocument/2006/relationships/slide" Target="/ppt/slides/slide1.xml" Id="R56476a41e3b1429d" /><Relationship Type="http://schemas.openxmlformats.org/officeDocument/2006/relationships/slide" Target="/ppt/slides/slide2.xml" Id="Rbeaa8e31b3924550" /><Relationship Type="http://schemas.openxmlformats.org/officeDocument/2006/relationships/slide" Target="/ppt/slides/slide3.xml" Id="R6d3f2ceb68124493" /><Relationship Type="http://schemas.openxmlformats.org/officeDocument/2006/relationships/slide" Target="/ppt/slides/slide4.xml" Id="Rf1e665059bcc4c52" /><Relationship Type="http://schemas.openxmlformats.org/officeDocument/2006/relationships/slide" Target="/ppt/slides/slide5.xml" Id="R591c1c3b45d84788" /><Relationship Type="http://schemas.openxmlformats.org/officeDocument/2006/relationships/slide" Target="/ppt/slides/slide6.xml" Id="Ra7ca591f836f4ed2" /><Relationship Type="http://schemas.openxmlformats.org/officeDocument/2006/relationships/slide" Target="/ppt/slides/slide7.xml" Id="Rb732b26e752840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a9d9c956f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01b95efdb4885" /><Relationship Type="http://schemas.openxmlformats.org/officeDocument/2006/relationships/theme" Target="/ppt/slideMasters/theme/theme1.xml" Id="Rae35081e6ae143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c01b95efdb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8dfc0a98347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8d36257f545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49ac7b3b640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29cb0b079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c0761473747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7c027dbcc4f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be59503dd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3 906 831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14 747 618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