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cbf7c8f424d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5f850515e41cb"/>
  </p:sldMasterIdLst>
  <p:sldIdLst>
    <p:sldId xmlns:r="http://schemas.openxmlformats.org/officeDocument/2006/relationships" id="256" r:id="R59e0a8faa697432a"/>
    <p:sldId xmlns:r="http://schemas.openxmlformats.org/officeDocument/2006/relationships" id="257" r:id="R87c1c896e31247e6"/>
    <p:sldId xmlns:r="http://schemas.openxmlformats.org/officeDocument/2006/relationships" id="258" r:id="Rb00f214eb3564316"/>
    <p:sldId xmlns:r="http://schemas.openxmlformats.org/officeDocument/2006/relationships" id="259" r:id="Rc24583590659469a"/>
    <p:sldId xmlns:r="http://schemas.openxmlformats.org/officeDocument/2006/relationships" id="260" r:id="Ra1a3dc8fe4a0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5f850515e41cb" /><Relationship Type="http://schemas.openxmlformats.org/officeDocument/2006/relationships/slide" Target="/ppt/slides/slide1.xml" Id="R59e0a8faa697432a" /><Relationship Type="http://schemas.openxmlformats.org/officeDocument/2006/relationships/slide" Target="/ppt/slides/slide2.xml" Id="R87c1c896e31247e6" /><Relationship Type="http://schemas.openxmlformats.org/officeDocument/2006/relationships/slide" Target="/ppt/slides/slide3.xml" Id="Rb00f214eb3564316" /><Relationship Type="http://schemas.openxmlformats.org/officeDocument/2006/relationships/slide" Target="/ppt/slides/slide4.xml" Id="Rc24583590659469a" /><Relationship Type="http://schemas.openxmlformats.org/officeDocument/2006/relationships/slide" Target="/ppt/slides/slide5.xml" Id="Ra1a3dc8fe4a0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c550e7232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be81e85b74a13" /><Relationship Type="http://schemas.openxmlformats.org/officeDocument/2006/relationships/theme" Target="/ppt/slideMasters/theme/theme1.xml" Id="R7c7dd5c17e8d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be81e85b7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87e4ae8e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bc3a9f5a7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60be4474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8575724a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5ca29c86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IMF FITJAR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IMF FITJAR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Kvilhaugsvik, Nygardsvegen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919 905 735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