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16de6649c4b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139bf05cb4665"/>
  </p:sldMasterIdLst>
  <p:sldIdLst>
    <p:sldId xmlns:r="http://schemas.openxmlformats.org/officeDocument/2006/relationships" id="256" r:id="Rcc0d738f20c241b7"/>
    <p:sldId xmlns:r="http://schemas.openxmlformats.org/officeDocument/2006/relationships" id="257" r:id="Rc9953ffa35dc4ffd"/>
    <p:sldId xmlns:r="http://schemas.openxmlformats.org/officeDocument/2006/relationships" id="258" r:id="Rb8a82bd426594a6f"/>
    <p:sldId xmlns:r="http://schemas.openxmlformats.org/officeDocument/2006/relationships" id="259" r:id="R0ea6efd4a0fd4205"/>
    <p:sldId xmlns:r="http://schemas.openxmlformats.org/officeDocument/2006/relationships" id="260" r:id="R81d4074fdbab454a"/>
    <p:sldId xmlns:r="http://schemas.openxmlformats.org/officeDocument/2006/relationships" id="261" r:id="Ra3e8efd0f1f74e06"/>
    <p:sldId xmlns:r="http://schemas.openxmlformats.org/officeDocument/2006/relationships" id="262" r:id="R03282b49a27045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139bf05cb4665" /><Relationship Type="http://schemas.openxmlformats.org/officeDocument/2006/relationships/slide" Target="/ppt/slides/slide1.xml" Id="Rcc0d738f20c241b7" /><Relationship Type="http://schemas.openxmlformats.org/officeDocument/2006/relationships/slide" Target="/ppt/slides/slide2.xml" Id="Rc9953ffa35dc4ffd" /><Relationship Type="http://schemas.openxmlformats.org/officeDocument/2006/relationships/slide" Target="/ppt/slides/slide3.xml" Id="Rb8a82bd426594a6f" /><Relationship Type="http://schemas.openxmlformats.org/officeDocument/2006/relationships/slide" Target="/ppt/slides/slide4.xml" Id="R0ea6efd4a0fd4205" /><Relationship Type="http://schemas.openxmlformats.org/officeDocument/2006/relationships/slide" Target="/ppt/slides/slide5.xml" Id="R81d4074fdbab454a" /><Relationship Type="http://schemas.openxmlformats.org/officeDocument/2006/relationships/slide" Target="/ppt/slides/slide6.xml" Id="Ra3e8efd0f1f74e06" /><Relationship Type="http://schemas.openxmlformats.org/officeDocument/2006/relationships/slide" Target="/ppt/slides/slide7.xml" Id="R03282b49a27045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431e43a72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6d241c824f90" /><Relationship Type="http://schemas.openxmlformats.org/officeDocument/2006/relationships/theme" Target="/ppt/slideMasters/theme/theme1.xml" Id="R385b511c8346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26d241c82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2c7fb54cf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0ab0be550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232fb102f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fe1d5b09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69b21a36d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285ca6670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bbde4165c42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