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dba7829ee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2c411aa804990"/>
  </p:sldMasterIdLst>
  <p:sldIdLst>
    <p:sldId xmlns:r="http://schemas.openxmlformats.org/officeDocument/2006/relationships" id="256" r:id="Rda356ba097ed4ff4"/>
    <p:sldId xmlns:r="http://schemas.openxmlformats.org/officeDocument/2006/relationships" id="257" r:id="Rb66807f2af8f46d6"/>
    <p:sldId xmlns:r="http://schemas.openxmlformats.org/officeDocument/2006/relationships" id="258" r:id="R367e5c6f688247be"/>
    <p:sldId xmlns:r="http://schemas.openxmlformats.org/officeDocument/2006/relationships" id="259" r:id="R916207550f384a30"/>
    <p:sldId xmlns:r="http://schemas.openxmlformats.org/officeDocument/2006/relationships" id="260" r:id="R01be80d3a2ac4387"/>
    <p:sldId xmlns:r="http://schemas.openxmlformats.org/officeDocument/2006/relationships" id="261" r:id="Rea60cb58de2a4f87"/>
    <p:sldId xmlns:r="http://schemas.openxmlformats.org/officeDocument/2006/relationships" id="262" r:id="R2f21ff8b63ca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2c411aa804990" /><Relationship Type="http://schemas.openxmlformats.org/officeDocument/2006/relationships/slide" Target="/ppt/slides/slide1.xml" Id="Rda356ba097ed4ff4" /><Relationship Type="http://schemas.openxmlformats.org/officeDocument/2006/relationships/slide" Target="/ppt/slides/slide2.xml" Id="Rb66807f2af8f46d6" /><Relationship Type="http://schemas.openxmlformats.org/officeDocument/2006/relationships/slide" Target="/ppt/slides/slide3.xml" Id="R367e5c6f688247be" /><Relationship Type="http://schemas.openxmlformats.org/officeDocument/2006/relationships/slide" Target="/ppt/slides/slide4.xml" Id="R916207550f384a30" /><Relationship Type="http://schemas.openxmlformats.org/officeDocument/2006/relationships/slide" Target="/ppt/slides/slide5.xml" Id="R01be80d3a2ac4387" /><Relationship Type="http://schemas.openxmlformats.org/officeDocument/2006/relationships/slide" Target="/ppt/slides/slide6.xml" Id="Rea60cb58de2a4f87" /><Relationship Type="http://schemas.openxmlformats.org/officeDocument/2006/relationships/slide" Target="/ppt/slides/slide7.xml" Id="R2f21ff8b63ca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ccd9cf6204d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815c66d88440a" /><Relationship Type="http://schemas.openxmlformats.org/officeDocument/2006/relationships/theme" Target="/ppt/slideMasters/theme/theme1.xml" Id="R1fa41dca715549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6815c66d88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452bbcc66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f004d92a040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fc5ecdd9f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ef3629de4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e598fa033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b9549a5e47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dbc33a30f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GADUS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GADUS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310 371 930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3 732 871 385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3 733 690 806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GADUS INDUSTRI AS</a:t>
            </a:r>
          </a:p>
        </p:txBody>
      </p:sp>
    </p:spTree>
  </p:cSld>
  <p:clrMapOvr>
    <a:masterClrMapping xmlns:a="http://schemas.openxmlformats.org/drawingml/2006/main"/>
  </p:clrMapOvr>
</p:sld>
</file>