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26d1f4249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aff1773484083"/>
  </p:sldMasterIdLst>
  <p:sldIdLst>
    <p:sldId xmlns:r="http://schemas.openxmlformats.org/officeDocument/2006/relationships" id="256" r:id="R2e40fdfe7bb54790"/>
    <p:sldId xmlns:r="http://schemas.openxmlformats.org/officeDocument/2006/relationships" id="257" r:id="R57073726b938467d"/>
    <p:sldId xmlns:r="http://schemas.openxmlformats.org/officeDocument/2006/relationships" id="258" r:id="Rb9b323221f1c489e"/>
    <p:sldId xmlns:r="http://schemas.openxmlformats.org/officeDocument/2006/relationships" id="259" r:id="Rcb907d08b61944b9"/>
    <p:sldId xmlns:r="http://schemas.openxmlformats.org/officeDocument/2006/relationships" id="260" r:id="Rb0cb642229ce49bf"/>
    <p:sldId xmlns:r="http://schemas.openxmlformats.org/officeDocument/2006/relationships" id="261" r:id="Rc8d981cdaba74f7e"/>
    <p:sldId xmlns:r="http://schemas.openxmlformats.org/officeDocument/2006/relationships" id="262" r:id="R1cbd49dce44741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aff1773484083" /><Relationship Type="http://schemas.openxmlformats.org/officeDocument/2006/relationships/slide" Target="/ppt/slides/slide1.xml" Id="R2e40fdfe7bb54790" /><Relationship Type="http://schemas.openxmlformats.org/officeDocument/2006/relationships/slide" Target="/ppt/slides/slide2.xml" Id="R57073726b938467d" /><Relationship Type="http://schemas.openxmlformats.org/officeDocument/2006/relationships/slide" Target="/ppt/slides/slide3.xml" Id="Rb9b323221f1c489e" /><Relationship Type="http://schemas.openxmlformats.org/officeDocument/2006/relationships/slide" Target="/ppt/slides/slide4.xml" Id="Rcb907d08b61944b9" /><Relationship Type="http://schemas.openxmlformats.org/officeDocument/2006/relationships/slide" Target="/ppt/slides/slide5.xml" Id="Rb0cb642229ce49bf" /><Relationship Type="http://schemas.openxmlformats.org/officeDocument/2006/relationships/slide" Target="/ppt/slides/slide6.xml" Id="Rc8d981cdaba74f7e" /><Relationship Type="http://schemas.openxmlformats.org/officeDocument/2006/relationships/slide" Target="/ppt/slides/slide7.xml" Id="R1cbd49dce44741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30d1a91c6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f15b9c29b481b" /><Relationship Type="http://schemas.openxmlformats.org/officeDocument/2006/relationships/theme" Target="/ppt/slideMasters/theme/theme1.xml" Id="R40fbe7cddcac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f15b9c29b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9b040c79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da7b3b69b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6ea20375f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fb70a323b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ca4b9977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4a6b634df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0cde2b6d2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