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554b6ed67d4a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62cd198ed04eec"/>
  </p:sldMasterIdLst>
  <p:sldIdLst>
    <p:sldId xmlns:r="http://schemas.openxmlformats.org/officeDocument/2006/relationships" id="256" r:id="R5f60561f2a8448e1"/>
    <p:sldId xmlns:r="http://schemas.openxmlformats.org/officeDocument/2006/relationships" id="257" r:id="R9387c9ff393f4799"/>
    <p:sldId xmlns:r="http://schemas.openxmlformats.org/officeDocument/2006/relationships" id="258" r:id="R8a6edd75b11e4e42"/>
    <p:sldId xmlns:r="http://schemas.openxmlformats.org/officeDocument/2006/relationships" id="259" r:id="R69ae9f78bed54193"/>
    <p:sldId xmlns:r="http://schemas.openxmlformats.org/officeDocument/2006/relationships" id="260" r:id="R04dabb8de5ec4ea6"/>
    <p:sldId xmlns:r="http://schemas.openxmlformats.org/officeDocument/2006/relationships" id="261" r:id="Re5d6f45345fb4c8c"/>
    <p:sldId xmlns:r="http://schemas.openxmlformats.org/officeDocument/2006/relationships" id="262" r:id="R297e26787ded40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2cd198ed04eec" /><Relationship Type="http://schemas.openxmlformats.org/officeDocument/2006/relationships/slide" Target="/ppt/slides/slide1.xml" Id="R5f60561f2a8448e1" /><Relationship Type="http://schemas.openxmlformats.org/officeDocument/2006/relationships/slide" Target="/ppt/slides/slide2.xml" Id="R9387c9ff393f4799" /><Relationship Type="http://schemas.openxmlformats.org/officeDocument/2006/relationships/slide" Target="/ppt/slides/slide3.xml" Id="R8a6edd75b11e4e42" /><Relationship Type="http://schemas.openxmlformats.org/officeDocument/2006/relationships/slide" Target="/ppt/slides/slide4.xml" Id="R69ae9f78bed54193" /><Relationship Type="http://schemas.openxmlformats.org/officeDocument/2006/relationships/slide" Target="/ppt/slides/slide5.xml" Id="R04dabb8de5ec4ea6" /><Relationship Type="http://schemas.openxmlformats.org/officeDocument/2006/relationships/slide" Target="/ppt/slides/slide6.xml" Id="Re5d6f45345fb4c8c" /><Relationship Type="http://schemas.openxmlformats.org/officeDocument/2006/relationships/slide" Target="/ppt/slides/slide7.xml" Id="R297e26787ded40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66df6a973742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e595cba784fee" /><Relationship Type="http://schemas.openxmlformats.org/officeDocument/2006/relationships/theme" Target="/ppt/slideMasters/theme/theme1.xml" Id="R2138f8bc156b44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fe595cba784f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7be38ac7041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60bf9db5641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f263dcccc41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db327eb6643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2a50bf23045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beece72b84e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15f0ae1a24c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GREV LEGESENTERDRIFT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 LEGESENTERDRIFT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7 813 782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327 306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959 703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 VIVIANN SØR-REIME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GERHARDSEN GERHARD M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NORDENGEN EIRIK SANDORF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PER ARNE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TINE BRUEN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SKJÆRHOLT ANNE SIGRID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Flåtestadveien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919 723 939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GREV LEGESENTERDRIFT AS</a:t>
            </a:r>
          </a:p>
        </p:txBody>
      </p:sp>
    </p:spTree>
  </p:cSld>
  <p:clrMapOvr>
    <a:masterClrMapping xmlns:a="http://schemas.openxmlformats.org/drawingml/2006/main"/>
  </p:clrMapOvr>
</p:sld>
</file>