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c2a1cb22f34f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da7f7c47494ecb"/>
  </p:sldMasterIdLst>
  <p:sldIdLst>
    <p:sldId xmlns:r="http://schemas.openxmlformats.org/officeDocument/2006/relationships" id="256" r:id="R07c640f929a1406f"/>
    <p:sldId xmlns:r="http://schemas.openxmlformats.org/officeDocument/2006/relationships" id="257" r:id="R6f59cf2af3404c77"/>
    <p:sldId xmlns:r="http://schemas.openxmlformats.org/officeDocument/2006/relationships" id="258" r:id="Racc4fc2928f4424e"/>
    <p:sldId xmlns:r="http://schemas.openxmlformats.org/officeDocument/2006/relationships" id="259" r:id="R32c65770f2ab4862"/>
    <p:sldId xmlns:r="http://schemas.openxmlformats.org/officeDocument/2006/relationships" id="260" r:id="Ra5b7262f85734829"/>
    <p:sldId xmlns:r="http://schemas.openxmlformats.org/officeDocument/2006/relationships" id="261" r:id="R511dd4c4819e4790"/>
    <p:sldId xmlns:r="http://schemas.openxmlformats.org/officeDocument/2006/relationships" id="262" r:id="R72d814310bba43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da7f7c47494ecb" /><Relationship Type="http://schemas.openxmlformats.org/officeDocument/2006/relationships/slide" Target="/ppt/slides/slide1.xml" Id="R07c640f929a1406f" /><Relationship Type="http://schemas.openxmlformats.org/officeDocument/2006/relationships/slide" Target="/ppt/slides/slide2.xml" Id="R6f59cf2af3404c77" /><Relationship Type="http://schemas.openxmlformats.org/officeDocument/2006/relationships/slide" Target="/ppt/slides/slide3.xml" Id="Racc4fc2928f4424e" /><Relationship Type="http://schemas.openxmlformats.org/officeDocument/2006/relationships/slide" Target="/ppt/slides/slide4.xml" Id="R32c65770f2ab4862" /><Relationship Type="http://schemas.openxmlformats.org/officeDocument/2006/relationships/slide" Target="/ppt/slides/slide5.xml" Id="Ra5b7262f85734829" /><Relationship Type="http://schemas.openxmlformats.org/officeDocument/2006/relationships/slide" Target="/ppt/slides/slide6.xml" Id="R511dd4c4819e4790" /><Relationship Type="http://schemas.openxmlformats.org/officeDocument/2006/relationships/slide" Target="/ppt/slides/slide7.xml" Id="R72d814310bba43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572306ceb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7e63a92744a80" /><Relationship Type="http://schemas.openxmlformats.org/officeDocument/2006/relationships/theme" Target="/ppt/slideMasters/theme/theme1.xml" Id="R6b1fd414440645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57e63a92744a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96416b5bc48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d63d29d6d45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f999ea973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24097e5ad46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3cf80938e41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709d0534f4d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dd6de25f249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COFI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COFI HOLDING AS ble etablert [år] og holder til i Leinstrand.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410 022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TOMMY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Leinstrandvegen 580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7083 Leinstrand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tommy@findmy.no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919 666 331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