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cfc5967cd44f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632daacfcf469d"/>
  </p:sldMasterIdLst>
  <p:sldIdLst>
    <p:sldId xmlns:r="http://schemas.openxmlformats.org/officeDocument/2006/relationships" id="256" r:id="R1082006263d0468f"/>
    <p:sldId xmlns:r="http://schemas.openxmlformats.org/officeDocument/2006/relationships" id="257" r:id="R0bebe35689774a40"/>
    <p:sldId xmlns:r="http://schemas.openxmlformats.org/officeDocument/2006/relationships" id="258" r:id="Rb7f9bbcf8deb4aca"/>
    <p:sldId xmlns:r="http://schemas.openxmlformats.org/officeDocument/2006/relationships" id="259" r:id="R00d4a11f6922450a"/>
    <p:sldId xmlns:r="http://schemas.openxmlformats.org/officeDocument/2006/relationships" id="260" r:id="R31e26830ce5f4dd9"/>
    <p:sldId xmlns:r="http://schemas.openxmlformats.org/officeDocument/2006/relationships" id="261" r:id="Redd9f09bb23c4451"/>
    <p:sldId xmlns:r="http://schemas.openxmlformats.org/officeDocument/2006/relationships" id="262" r:id="R99cde04dca8e48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632daacfcf469d" /><Relationship Type="http://schemas.openxmlformats.org/officeDocument/2006/relationships/slide" Target="/ppt/slides/slide1.xml" Id="R1082006263d0468f" /><Relationship Type="http://schemas.openxmlformats.org/officeDocument/2006/relationships/slide" Target="/ppt/slides/slide2.xml" Id="R0bebe35689774a40" /><Relationship Type="http://schemas.openxmlformats.org/officeDocument/2006/relationships/slide" Target="/ppt/slides/slide3.xml" Id="Rb7f9bbcf8deb4aca" /><Relationship Type="http://schemas.openxmlformats.org/officeDocument/2006/relationships/slide" Target="/ppt/slides/slide4.xml" Id="R00d4a11f6922450a" /><Relationship Type="http://schemas.openxmlformats.org/officeDocument/2006/relationships/slide" Target="/ppt/slides/slide5.xml" Id="R31e26830ce5f4dd9" /><Relationship Type="http://schemas.openxmlformats.org/officeDocument/2006/relationships/slide" Target="/ppt/slides/slide6.xml" Id="Redd9f09bb23c4451" /><Relationship Type="http://schemas.openxmlformats.org/officeDocument/2006/relationships/slide" Target="/ppt/slides/slide7.xml" Id="R99cde04dca8e48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c1a2ed36f44f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eb176379646a9" /><Relationship Type="http://schemas.openxmlformats.org/officeDocument/2006/relationships/theme" Target="/ppt/slideMasters/theme/theme1.xml" Id="Rf85987dc1c954b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deb176379646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6b846ca4641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6f8382b5f4b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b1863615547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cd7cdda7041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e2a1f6de348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7f1119c0849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66c9b1e2c41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G1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G1 GRUPPEN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13 423 017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325 860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−147 599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8 365 717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KKCI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919 568 968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G1 GRUPPEN AS</a:t>
            </a:r>
          </a:p>
        </p:txBody>
      </p:sp>
    </p:spTree>
  </p:cSld>
  <p:clrMapOvr>
    <a:masterClrMapping xmlns:a="http://schemas.openxmlformats.org/drawingml/2006/main"/>
  </p:clrMapOvr>
</p:sld>
</file>