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c86ee1703e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83efc14f4b41b5"/>
  </p:sldMasterIdLst>
  <p:sldIdLst>
    <p:sldId xmlns:r="http://schemas.openxmlformats.org/officeDocument/2006/relationships" id="256" r:id="R7a475f83aa1e4a52"/>
    <p:sldId xmlns:r="http://schemas.openxmlformats.org/officeDocument/2006/relationships" id="257" r:id="R22adb6949c0e4dc8"/>
    <p:sldId xmlns:r="http://schemas.openxmlformats.org/officeDocument/2006/relationships" id="258" r:id="Rc277e64482294755"/>
    <p:sldId xmlns:r="http://schemas.openxmlformats.org/officeDocument/2006/relationships" id="259" r:id="R1fd75203408b452d"/>
    <p:sldId xmlns:r="http://schemas.openxmlformats.org/officeDocument/2006/relationships" id="260" r:id="R5f151a2a77594f2b"/>
    <p:sldId xmlns:r="http://schemas.openxmlformats.org/officeDocument/2006/relationships" id="261" r:id="Ree02aca8efaa4807"/>
    <p:sldId xmlns:r="http://schemas.openxmlformats.org/officeDocument/2006/relationships" id="262" r:id="Rcac2a54d0e8643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3efc14f4b41b5" /><Relationship Type="http://schemas.openxmlformats.org/officeDocument/2006/relationships/slide" Target="/ppt/slides/slide1.xml" Id="R7a475f83aa1e4a52" /><Relationship Type="http://schemas.openxmlformats.org/officeDocument/2006/relationships/slide" Target="/ppt/slides/slide2.xml" Id="R22adb6949c0e4dc8" /><Relationship Type="http://schemas.openxmlformats.org/officeDocument/2006/relationships/slide" Target="/ppt/slides/slide3.xml" Id="Rc277e64482294755" /><Relationship Type="http://schemas.openxmlformats.org/officeDocument/2006/relationships/slide" Target="/ppt/slides/slide4.xml" Id="R1fd75203408b452d" /><Relationship Type="http://schemas.openxmlformats.org/officeDocument/2006/relationships/slide" Target="/ppt/slides/slide5.xml" Id="R5f151a2a77594f2b" /><Relationship Type="http://schemas.openxmlformats.org/officeDocument/2006/relationships/slide" Target="/ppt/slides/slide6.xml" Id="Ree02aca8efaa4807" /><Relationship Type="http://schemas.openxmlformats.org/officeDocument/2006/relationships/slide" Target="/ppt/slides/slide7.xml" Id="Rcac2a54d0e8643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0b45ccdcb4d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52e3f776b43c8" /><Relationship Type="http://schemas.openxmlformats.org/officeDocument/2006/relationships/theme" Target="/ppt/slideMasters/theme/theme1.xml" Id="Rc2f55daef02b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352e3f776b43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d2da6e5ef48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d94e7df5c4d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61b2ed22341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c614432b140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38a7ac9624b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94d3c5c3743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ea853f90d4a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ACCOSTA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1 056 994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652 011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907 783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KLØVSTAD HILDE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hilde.klovstad@accosta.no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ACCOSTA AS</a:t>
            </a:r>
          </a:p>
        </p:txBody>
      </p:sp>
    </p:spTree>
  </p:cSld>
  <p:clrMapOvr>
    <a:masterClrMapping xmlns:a="http://schemas.openxmlformats.org/drawingml/2006/main"/>
  </p:clrMapOvr>
</p:sld>
</file>