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ce57c0cb9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081cd795742f8"/>
  </p:sldMasterIdLst>
  <p:sldIdLst>
    <p:sldId xmlns:r="http://schemas.openxmlformats.org/officeDocument/2006/relationships" id="256" r:id="R9aeb3957cb034790"/>
    <p:sldId xmlns:r="http://schemas.openxmlformats.org/officeDocument/2006/relationships" id="257" r:id="Re58df50942fd44f1"/>
    <p:sldId xmlns:r="http://schemas.openxmlformats.org/officeDocument/2006/relationships" id="258" r:id="R7f30b98bd810419c"/>
    <p:sldId xmlns:r="http://schemas.openxmlformats.org/officeDocument/2006/relationships" id="259" r:id="R026344d47ad24bae"/>
    <p:sldId xmlns:r="http://schemas.openxmlformats.org/officeDocument/2006/relationships" id="260" r:id="R2464da8d86fd41d7"/>
    <p:sldId xmlns:r="http://schemas.openxmlformats.org/officeDocument/2006/relationships" id="261" r:id="Rbacc8e524e094c0c"/>
    <p:sldId xmlns:r="http://schemas.openxmlformats.org/officeDocument/2006/relationships" id="262" r:id="Rfe0e61a071e8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081cd795742f8" /><Relationship Type="http://schemas.openxmlformats.org/officeDocument/2006/relationships/slide" Target="/ppt/slides/slide1.xml" Id="R9aeb3957cb034790" /><Relationship Type="http://schemas.openxmlformats.org/officeDocument/2006/relationships/slide" Target="/ppt/slides/slide2.xml" Id="Re58df50942fd44f1" /><Relationship Type="http://schemas.openxmlformats.org/officeDocument/2006/relationships/slide" Target="/ppt/slides/slide3.xml" Id="R7f30b98bd810419c" /><Relationship Type="http://schemas.openxmlformats.org/officeDocument/2006/relationships/slide" Target="/ppt/slides/slide4.xml" Id="R026344d47ad24bae" /><Relationship Type="http://schemas.openxmlformats.org/officeDocument/2006/relationships/slide" Target="/ppt/slides/slide5.xml" Id="R2464da8d86fd41d7" /><Relationship Type="http://schemas.openxmlformats.org/officeDocument/2006/relationships/slide" Target="/ppt/slides/slide6.xml" Id="Rbacc8e524e094c0c" /><Relationship Type="http://schemas.openxmlformats.org/officeDocument/2006/relationships/slide" Target="/ppt/slides/slide7.xml" Id="Rfe0e61a071e8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52bfe9b74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a5b9e1d274b7d" /><Relationship Type="http://schemas.openxmlformats.org/officeDocument/2006/relationships/theme" Target="/ppt/slideMasters/theme/theme1.xml" Id="R0cd1ada6cfa5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a5b9e1d27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204d8d4343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572915b7f42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c32eb24e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b8ccd71a44d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b1504be72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00254f7a548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bdcd85cb0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KARL-OVE BJØRNSTAD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KARL-OVE BJØRNSTAD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48 862 258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17 445 965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26 376 704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167 788 585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862 333 168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HERAKLES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PENINSULA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TAURUS EIENDOM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OVE HAUGAN BJØRNSTAD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80A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19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