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1fcb29452b4e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0b1a52201d4986"/>
  </p:sldMasterIdLst>
  <p:sldIdLst>
    <p:sldId xmlns:r="http://schemas.openxmlformats.org/officeDocument/2006/relationships" id="256" r:id="R25205f7fe0344415"/>
    <p:sldId xmlns:r="http://schemas.openxmlformats.org/officeDocument/2006/relationships" id="257" r:id="R8433b626fdfd4473"/>
    <p:sldId xmlns:r="http://schemas.openxmlformats.org/officeDocument/2006/relationships" id="258" r:id="R60458efdb01c4c20"/>
    <p:sldId xmlns:r="http://schemas.openxmlformats.org/officeDocument/2006/relationships" id="259" r:id="R8c3f78417d414340"/>
    <p:sldId xmlns:r="http://schemas.openxmlformats.org/officeDocument/2006/relationships" id="260" r:id="Ra1cc2b0af63046b3"/>
    <p:sldId xmlns:r="http://schemas.openxmlformats.org/officeDocument/2006/relationships" id="261" r:id="R80be20ec054c4099"/>
    <p:sldId xmlns:r="http://schemas.openxmlformats.org/officeDocument/2006/relationships" id="262" r:id="Rde6eddf0a5d442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0b1a52201d4986" /><Relationship Type="http://schemas.openxmlformats.org/officeDocument/2006/relationships/slide" Target="/ppt/slides/slide1.xml" Id="R25205f7fe0344415" /><Relationship Type="http://schemas.openxmlformats.org/officeDocument/2006/relationships/slide" Target="/ppt/slides/slide2.xml" Id="R8433b626fdfd4473" /><Relationship Type="http://schemas.openxmlformats.org/officeDocument/2006/relationships/slide" Target="/ppt/slides/slide3.xml" Id="R60458efdb01c4c20" /><Relationship Type="http://schemas.openxmlformats.org/officeDocument/2006/relationships/slide" Target="/ppt/slides/slide4.xml" Id="R8c3f78417d414340" /><Relationship Type="http://schemas.openxmlformats.org/officeDocument/2006/relationships/slide" Target="/ppt/slides/slide5.xml" Id="Ra1cc2b0af63046b3" /><Relationship Type="http://schemas.openxmlformats.org/officeDocument/2006/relationships/slide" Target="/ppt/slides/slide6.xml" Id="R80be20ec054c4099" /><Relationship Type="http://schemas.openxmlformats.org/officeDocument/2006/relationships/slide" Target="/ppt/slides/slide7.xml" Id="Rde6eddf0a5d442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7d320c162941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edfc4181484f0e" /><Relationship Type="http://schemas.openxmlformats.org/officeDocument/2006/relationships/theme" Target="/ppt/slideMasters/theme/theme1.xml" Id="Rba51c8cfd1fc4b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edfc4181484f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7c71a03e3d44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17f84264784a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aeed8feac04a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287ff1a4984a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33065b98f74e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09aae9e8cb4db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5e82951bb642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JOLLY KRAMER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JOLLY KRAMER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JOLLY KRAMER AS ble etablert [år] og holder til i Eidsvågneset.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JOLLY KRAMER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JOLLY KRAMER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JOLLY KRAMER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125 242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2 694 174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2 783 856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JOLLY KRAMER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OVE RAFSHOL ÅRSÆTHER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LINDA EIREEN NORDHEIM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JOLLY KRAMER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Tømmervågen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5101 Eidsvågneset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919 306 521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JOLLY KRAMER AS</a:t>
            </a:r>
          </a:p>
        </p:txBody>
      </p:sp>
    </p:spTree>
  </p:cSld>
  <p:clrMapOvr>
    <a:masterClrMapping xmlns:a="http://schemas.openxmlformats.org/drawingml/2006/main"/>
  </p:clrMapOvr>
</p:sld>
</file>