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6a2a0b2bca4f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64f9d699b44681"/>
  </p:sldMasterIdLst>
  <p:sldIdLst>
    <p:sldId xmlns:r="http://schemas.openxmlformats.org/officeDocument/2006/relationships" id="256" r:id="Rda1b86600cbd4328"/>
    <p:sldId xmlns:r="http://schemas.openxmlformats.org/officeDocument/2006/relationships" id="257" r:id="Rc222d4471a86404e"/>
    <p:sldId xmlns:r="http://schemas.openxmlformats.org/officeDocument/2006/relationships" id="258" r:id="R534e61ede1554d62"/>
    <p:sldId xmlns:r="http://schemas.openxmlformats.org/officeDocument/2006/relationships" id="259" r:id="R191d4905115849a4"/>
    <p:sldId xmlns:r="http://schemas.openxmlformats.org/officeDocument/2006/relationships" id="260" r:id="R9c3adb134f0f428c"/>
    <p:sldId xmlns:r="http://schemas.openxmlformats.org/officeDocument/2006/relationships" id="261" r:id="R2e639a8a07ed460f"/>
    <p:sldId xmlns:r="http://schemas.openxmlformats.org/officeDocument/2006/relationships" id="262" r:id="R0203b74b929b4a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4f9d699b44681" /><Relationship Type="http://schemas.openxmlformats.org/officeDocument/2006/relationships/slide" Target="/ppt/slides/slide1.xml" Id="Rda1b86600cbd4328" /><Relationship Type="http://schemas.openxmlformats.org/officeDocument/2006/relationships/slide" Target="/ppt/slides/slide2.xml" Id="Rc222d4471a86404e" /><Relationship Type="http://schemas.openxmlformats.org/officeDocument/2006/relationships/slide" Target="/ppt/slides/slide3.xml" Id="R534e61ede1554d62" /><Relationship Type="http://schemas.openxmlformats.org/officeDocument/2006/relationships/slide" Target="/ppt/slides/slide4.xml" Id="R191d4905115849a4" /><Relationship Type="http://schemas.openxmlformats.org/officeDocument/2006/relationships/slide" Target="/ppt/slides/slide5.xml" Id="R9c3adb134f0f428c" /><Relationship Type="http://schemas.openxmlformats.org/officeDocument/2006/relationships/slide" Target="/ppt/slides/slide6.xml" Id="R2e639a8a07ed460f" /><Relationship Type="http://schemas.openxmlformats.org/officeDocument/2006/relationships/slide" Target="/ppt/slides/slide7.xml" Id="R0203b74b929b4a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7832927104e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bb9ad0b3f48a9" /><Relationship Type="http://schemas.openxmlformats.org/officeDocument/2006/relationships/theme" Target="/ppt/slideMasters/theme/theme1.xml" Id="R43ad46e5f4b947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bbb9ad0b3f48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e7ac39ba54f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b2ff60a1749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771caa34e4f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1bb72df6842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60ff75dcc46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ec12f72c34b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5004d3f2c4e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TEK-NORGE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19 888 010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1 365 887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2 391 641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6 353 191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EIOLF RASMUSSEN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SKAU KLEVEN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LAB-INVEST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OXIT-HOLDING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SLYNGSTAD FREDRIKSEN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RØTNES JENSEN  –  12,1 %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919 304 413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