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e91e327da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0637da7964e59"/>
  </p:sldMasterIdLst>
  <p:sldIdLst>
    <p:sldId xmlns:r="http://schemas.openxmlformats.org/officeDocument/2006/relationships" id="256" r:id="R19b79bf1506344ef"/>
    <p:sldId xmlns:r="http://schemas.openxmlformats.org/officeDocument/2006/relationships" id="257" r:id="Rc072196b165a4bf6"/>
    <p:sldId xmlns:r="http://schemas.openxmlformats.org/officeDocument/2006/relationships" id="258" r:id="R2981d82fa3874222"/>
    <p:sldId xmlns:r="http://schemas.openxmlformats.org/officeDocument/2006/relationships" id="259" r:id="R28e1b66bf229422f"/>
    <p:sldId xmlns:r="http://schemas.openxmlformats.org/officeDocument/2006/relationships" id="260" r:id="Rb61c48d61ca64729"/>
    <p:sldId xmlns:r="http://schemas.openxmlformats.org/officeDocument/2006/relationships" id="261" r:id="Rb84c9362f6da4df6"/>
    <p:sldId xmlns:r="http://schemas.openxmlformats.org/officeDocument/2006/relationships" id="262" r:id="Rbfa3ecf646de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0637da7964e59" /><Relationship Type="http://schemas.openxmlformats.org/officeDocument/2006/relationships/slide" Target="/ppt/slides/slide1.xml" Id="R19b79bf1506344ef" /><Relationship Type="http://schemas.openxmlformats.org/officeDocument/2006/relationships/slide" Target="/ppt/slides/slide2.xml" Id="Rc072196b165a4bf6" /><Relationship Type="http://schemas.openxmlformats.org/officeDocument/2006/relationships/slide" Target="/ppt/slides/slide3.xml" Id="R2981d82fa3874222" /><Relationship Type="http://schemas.openxmlformats.org/officeDocument/2006/relationships/slide" Target="/ppt/slides/slide4.xml" Id="R28e1b66bf229422f" /><Relationship Type="http://schemas.openxmlformats.org/officeDocument/2006/relationships/slide" Target="/ppt/slides/slide5.xml" Id="Rb61c48d61ca64729" /><Relationship Type="http://schemas.openxmlformats.org/officeDocument/2006/relationships/slide" Target="/ppt/slides/slide6.xml" Id="Rb84c9362f6da4df6" /><Relationship Type="http://schemas.openxmlformats.org/officeDocument/2006/relationships/slide" Target="/ppt/slides/slide7.xml" Id="Rbfa3ecf646de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18f462b59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589f9e4c4228" /><Relationship Type="http://schemas.openxmlformats.org/officeDocument/2006/relationships/theme" Target="/ppt/slideMasters/theme/theme1.xml" Id="R6d119faf1d16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f589f9e4c42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566a98282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6109e0abf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c9acb95fe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22f184ab8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cce0a3c4a4e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b20f5b9c14e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f172239ba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GOHAS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−1 229 457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ÁIGIN MIENNA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Uglagjerdet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