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5ce8759c6242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c540e7e7cc4b35"/>
  </p:sldMasterIdLst>
  <p:sldIdLst>
    <p:sldId xmlns:r="http://schemas.openxmlformats.org/officeDocument/2006/relationships" id="256" r:id="R09f6766b635640f5"/>
    <p:sldId xmlns:r="http://schemas.openxmlformats.org/officeDocument/2006/relationships" id="257" r:id="R496e9bdbf07346c3"/>
    <p:sldId xmlns:r="http://schemas.openxmlformats.org/officeDocument/2006/relationships" id="258" r:id="R1430f9c3f62a41ac"/>
    <p:sldId xmlns:r="http://schemas.openxmlformats.org/officeDocument/2006/relationships" id="259" r:id="Rf024b183444a49e9"/>
    <p:sldId xmlns:r="http://schemas.openxmlformats.org/officeDocument/2006/relationships" id="260" r:id="R65755be2f1324aec"/>
    <p:sldId xmlns:r="http://schemas.openxmlformats.org/officeDocument/2006/relationships" id="261" r:id="R23c46a192b0841ba"/>
    <p:sldId xmlns:r="http://schemas.openxmlformats.org/officeDocument/2006/relationships" id="262" r:id="R68420ade988342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540e7e7cc4b35" /><Relationship Type="http://schemas.openxmlformats.org/officeDocument/2006/relationships/slide" Target="/ppt/slides/slide1.xml" Id="R09f6766b635640f5" /><Relationship Type="http://schemas.openxmlformats.org/officeDocument/2006/relationships/slide" Target="/ppt/slides/slide2.xml" Id="R496e9bdbf07346c3" /><Relationship Type="http://schemas.openxmlformats.org/officeDocument/2006/relationships/slide" Target="/ppt/slides/slide3.xml" Id="R1430f9c3f62a41ac" /><Relationship Type="http://schemas.openxmlformats.org/officeDocument/2006/relationships/slide" Target="/ppt/slides/slide4.xml" Id="Rf024b183444a49e9" /><Relationship Type="http://schemas.openxmlformats.org/officeDocument/2006/relationships/slide" Target="/ppt/slides/slide5.xml" Id="R65755be2f1324aec" /><Relationship Type="http://schemas.openxmlformats.org/officeDocument/2006/relationships/slide" Target="/ppt/slides/slide6.xml" Id="R23c46a192b0841ba" /><Relationship Type="http://schemas.openxmlformats.org/officeDocument/2006/relationships/slide" Target="/ppt/slides/slide7.xml" Id="R68420ade988342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0ff89cbedf4f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158001bcb4f84" /><Relationship Type="http://schemas.openxmlformats.org/officeDocument/2006/relationships/theme" Target="/ppt/slideMasters/theme/theme1.xml" Id="Rec50c76f459b46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c158001bcb4f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e5a18c4df40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3fba2ef1f47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c30c466744f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029b1435049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491136e404b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d6c33052940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e093ed08849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KENTA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KENTA HOLDING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496 685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1 082 380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18 529 162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UTGÅRDSLØKKEN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Vogellund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919 257 520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