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8fc3734fc745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41528f9a6a45d1"/>
  </p:sldMasterIdLst>
  <p:sldIdLst>
    <p:sldId xmlns:r="http://schemas.openxmlformats.org/officeDocument/2006/relationships" id="256" r:id="Re2bdd55fa01047f1"/>
    <p:sldId xmlns:r="http://schemas.openxmlformats.org/officeDocument/2006/relationships" id="257" r:id="R8afc1b06eaef454d"/>
    <p:sldId xmlns:r="http://schemas.openxmlformats.org/officeDocument/2006/relationships" id="258" r:id="R05ffb0d78c484924"/>
    <p:sldId xmlns:r="http://schemas.openxmlformats.org/officeDocument/2006/relationships" id="259" r:id="R58c6d74e07c24e94"/>
    <p:sldId xmlns:r="http://schemas.openxmlformats.org/officeDocument/2006/relationships" id="260" r:id="R97ae552b9ee94a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1528f9a6a45d1" /><Relationship Type="http://schemas.openxmlformats.org/officeDocument/2006/relationships/slide" Target="/ppt/slides/slide1.xml" Id="Re2bdd55fa01047f1" /><Relationship Type="http://schemas.openxmlformats.org/officeDocument/2006/relationships/slide" Target="/ppt/slides/slide2.xml" Id="R8afc1b06eaef454d" /><Relationship Type="http://schemas.openxmlformats.org/officeDocument/2006/relationships/slide" Target="/ppt/slides/slide3.xml" Id="R05ffb0d78c484924" /><Relationship Type="http://schemas.openxmlformats.org/officeDocument/2006/relationships/slide" Target="/ppt/slides/slide4.xml" Id="R58c6d74e07c24e94" /><Relationship Type="http://schemas.openxmlformats.org/officeDocument/2006/relationships/slide" Target="/ppt/slides/slide5.xml" Id="R97ae552b9ee94a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6676057bf45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1a3cbceee4606" /><Relationship Type="http://schemas.openxmlformats.org/officeDocument/2006/relationships/theme" Target="/ppt/slideMasters/theme/theme1.xml" Id="R0840106329d341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31a3cbceee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7175e897744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6eaa03bb3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68b8c5e0146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78382dc9a44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6fe05da724b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