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7f3a0ce1fd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96b1fdd6d74be4"/>
  </p:sldMasterIdLst>
  <p:sldIdLst>
    <p:sldId xmlns:r="http://schemas.openxmlformats.org/officeDocument/2006/relationships" id="256" r:id="Racdb73fd93434788"/>
    <p:sldId xmlns:r="http://schemas.openxmlformats.org/officeDocument/2006/relationships" id="257" r:id="R085626493f1241fc"/>
    <p:sldId xmlns:r="http://schemas.openxmlformats.org/officeDocument/2006/relationships" id="258" r:id="Rd497d00451d544f2"/>
    <p:sldId xmlns:r="http://schemas.openxmlformats.org/officeDocument/2006/relationships" id="259" r:id="Red8aed22e922421a"/>
    <p:sldId xmlns:r="http://schemas.openxmlformats.org/officeDocument/2006/relationships" id="260" r:id="R93fe948deda54dd0"/>
    <p:sldId xmlns:r="http://schemas.openxmlformats.org/officeDocument/2006/relationships" id="261" r:id="R026a319a532340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6b1fdd6d74be4" /><Relationship Type="http://schemas.openxmlformats.org/officeDocument/2006/relationships/slide" Target="/ppt/slides/slide1.xml" Id="Racdb73fd93434788" /><Relationship Type="http://schemas.openxmlformats.org/officeDocument/2006/relationships/slide" Target="/ppt/slides/slide2.xml" Id="R085626493f1241fc" /><Relationship Type="http://schemas.openxmlformats.org/officeDocument/2006/relationships/slide" Target="/ppt/slides/slide3.xml" Id="Rd497d00451d544f2" /><Relationship Type="http://schemas.openxmlformats.org/officeDocument/2006/relationships/slide" Target="/ppt/slides/slide4.xml" Id="Red8aed22e922421a" /><Relationship Type="http://schemas.openxmlformats.org/officeDocument/2006/relationships/slide" Target="/ppt/slides/slide5.xml" Id="R93fe948deda54dd0" /><Relationship Type="http://schemas.openxmlformats.org/officeDocument/2006/relationships/slide" Target="/ppt/slides/slide6.xml" Id="R026a319a532340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93f64eaa0f4a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fb01805a34982" /><Relationship Type="http://schemas.openxmlformats.org/officeDocument/2006/relationships/theme" Target="/ppt/slideMasters/theme/theme1.xml" Id="Rde61199fbd0447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1fb01805a349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0b01d0c3149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3f4dd477648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a30c36c6c45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9a272b91e43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b27b64b7c4a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7ea8079604f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