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00ec46caf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1ae3b14ec4a9b"/>
  </p:sldMasterIdLst>
  <p:sldIdLst>
    <p:sldId xmlns:r="http://schemas.openxmlformats.org/officeDocument/2006/relationships" id="256" r:id="R9beef6a4ae0a4fd1"/>
    <p:sldId xmlns:r="http://schemas.openxmlformats.org/officeDocument/2006/relationships" id="257" r:id="R5f2182ad523b4d72"/>
    <p:sldId xmlns:r="http://schemas.openxmlformats.org/officeDocument/2006/relationships" id="258" r:id="R8f7945cbe9de4e69"/>
    <p:sldId xmlns:r="http://schemas.openxmlformats.org/officeDocument/2006/relationships" id="259" r:id="Rd928fcf76f814a19"/>
    <p:sldId xmlns:r="http://schemas.openxmlformats.org/officeDocument/2006/relationships" id="260" r:id="Rb9e132e7019d4795"/>
    <p:sldId xmlns:r="http://schemas.openxmlformats.org/officeDocument/2006/relationships" id="261" r:id="R0c6bc960c1624c6e"/>
    <p:sldId xmlns:r="http://schemas.openxmlformats.org/officeDocument/2006/relationships" id="262" r:id="R2d058493b947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1ae3b14ec4a9b" /><Relationship Type="http://schemas.openxmlformats.org/officeDocument/2006/relationships/slide" Target="/ppt/slides/slide1.xml" Id="R9beef6a4ae0a4fd1" /><Relationship Type="http://schemas.openxmlformats.org/officeDocument/2006/relationships/slide" Target="/ppt/slides/slide2.xml" Id="R5f2182ad523b4d72" /><Relationship Type="http://schemas.openxmlformats.org/officeDocument/2006/relationships/slide" Target="/ppt/slides/slide3.xml" Id="R8f7945cbe9de4e69" /><Relationship Type="http://schemas.openxmlformats.org/officeDocument/2006/relationships/slide" Target="/ppt/slides/slide4.xml" Id="Rd928fcf76f814a19" /><Relationship Type="http://schemas.openxmlformats.org/officeDocument/2006/relationships/slide" Target="/ppt/slides/slide5.xml" Id="Rb9e132e7019d4795" /><Relationship Type="http://schemas.openxmlformats.org/officeDocument/2006/relationships/slide" Target="/ppt/slides/slide6.xml" Id="R0c6bc960c1624c6e" /><Relationship Type="http://schemas.openxmlformats.org/officeDocument/2006/relationships/slide" Target="/ppt/slides/slide7.xml" Id="R2d058493b947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70ff9be4e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018a28e34a9f" /><Relationship Type="http://schemas.openxmlformats.org/officeDocument/2006/relationships/theme" Target="/ppt/slideMasters/theme/theme1.xml" Id="R4759b6379505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7018a28e3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abd02d052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6bcef5ac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990029e34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2b7b41c1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9b5886a1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27f0eeef2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9379c394c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