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bf2c6cd19c4c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580bdc5db5444e"/>
  </p:sldMasterIdLst>
  <p:sldIdLst>
    <p:sldId xmlns:r="http://schemas.openxmlformats.org/officeDocument/2006/relationships" id="256" r:id="R50260295a2f64ba3"/>
    <p:sldId xmlns:r="http://schemas.openxmlformats.org/officeDocument/2006/relationships" id="257" r:id="R4f009f1c6b994450"/>
    <p:sldId xmlns:r="http://schemas.openxmlformats.org/officeDocument/2006/relationships" id="258" r:id="R0856a8c0c2224676"/>
    <p:sldId xmlns:r="http://schemas.openxmlformats.org/officeDocument/2006/relationships" id="259" r:id="R7855c0e5240d46a7"/>
    <p:sldId xmlns:r="http://schemas.openxmlformats.org/officeDocument/2006/relationships" id="260" r:id="Rdeabcc3eff7a43bb"/>
    <p:sldId xmlns:r="http://schemas.openxmlformats.org/officeDocument/2006/relationships" id="261" r:id="R71aa2e22734d4a6c"/>
    <p:sldId xmlns:r="http://schemas.openxmlformats.org/officeDocument/2006/relationships" id="262" r:id="Rfb7195bbb7a743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580bdc5db5444e" /><Relationship Type="http://schemas.openxmlformats.org/officeDocument/2006/relationships/slide" Target="/ppt/slides/slide1.xml" Id="R50260295a2f64ba3" /><Relationship Type="http://schemas.openxmlformats.org/officeDocument/2006/relationships/slide" Target="/ppt/slides/slide2.xml" Id="R4f009f1c6b994450" /><Relationship Type="http://schemas.openxmlformats.org/officeDocument/2006/relationships/slide" Target="/ppt/slides/slide3.xml" Id="R0856a8c0c2224676" /><Relationship Type="http://schemas.openxmlformats.org/officeDocument/2006/relationships/slide" Target="/ppt/slides/slide4.xml" Id="R7855c0e5240d46a7" /><Relationship Type="http://schemas.openxmlformats.org/officeDocument/2006/relationships/slide" Target="/ppt/slides/slide5.xml" Id="Rdeabcc3eff7a43bb" /><Relationship Type="http://schemas.openxmlformats.org/officeDocument/2006/relationships/slide" Target="/ppt/slides/slide6.xml" Id="R71aa2e22734d4a6c" /><Relationship Type="http://schemas.openxmlformats.org/officeDocument/2006/relationships/slide" Target="/ppt/slides/slide7.xml" Id="Rfb7195bbb7a743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6962d5f07442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d5a44b332459b" /><Relationship Type="http://schemas.openxmlformats.org/officeDocument/2006/relationships/theme" Target="/ppt/slideMasters/theme/theme1.xml" Id="R95750092781642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2d5a44b33245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05bccb6d644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fdab00ad745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e36669a8649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f9a9094a940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6cf11ac8143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58219315a44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f87c3b6b44a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RRO AS ble etablert [år] og holder til i Hunndalen.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14 327 748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2 179 554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1 709 536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638 078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5 163 953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BØRRESEN TROND  –  51,3 %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MORTEN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STEIEN ØYVIND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BØRRESEN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BØRRESEN TROND  –  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GEIR ARNE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2827 Hunndalen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919 086 688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