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a2145d76de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21437c358405f"/>
  </p:sldMasterIdLst>
  <p:sldIdLst>
    <p:sldId xmlns:r="http://schemas.openxmlformats.org/officeDocument/2006/relationships" id="256" r:id="Rb693218c681e4442"/>
    <p:sldId xmlns:r="http://schemas.openxmlformats.org/officeDocument/2006/relationships" id="257" r:id="R0116720757f8441d"/>
    <p:sldId xmlns:r="http://schemas.openxmlformats.org/officeDocument/2006/relationships" id="258" r:id="R506a8932939c40a7"/>
    <p:sldId xmlns:r="http://schemas.openxmlformats.org/officeDocument/2006/relationships" id="259" r:id="R56988cd9bd3d4a78"/>
    <p:sldId xmlns:r="http://schemas.openxmlformats.org/officeDocument/2006/relationships" id="260" r:id="R1ffbcde27b1248bb"/>
    <p:sldId xmlns:r="http://schemas.openxmlformats.org/officeDocument/2006/relationships" id="261" r:id="R8d587ca0cae54945"/>
    <p:sldId xmlns:r="http://schemas.openxmlformats.org/officeDocument/2006/relationships" id="262" r:id="R407f5928a96c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21437c358405f" /><Relationship Type="http://schemas.openxmlformats.org/officeDocument/2006/relationships/slide" Target="/ppt/slides/slide1.xml" Id="Rb693218c681e4442" /><Relationship Type="http://schemas.openxmlformats.org/officeDocument/2006/relationships/slide" Target="/ppt/slides/slide2.xml" Id="R0116720757f8441d" /><Relationship Type="http://schemas.openxmlformats.org/officeDocument/2006/relationships/slide" Target="/ppt/slides/slide3.xml" Id="R506a8932939c40a7" /><Relationship Type="http://schemas.openxmlformats.org/officeDocument/2006/relationships/slide" Target="/ppt/slides/slide4.xml" Id="R56988cd9bd3d4a78" /><Relationship Type="http://schemas.openxmlformats.org/officeDocument/2006/relationships/slide" Target="/ppt/slides/slide5.xml" Id="R1ffbcde27b1248bb" /><Relationship Type="http://schemas.openxmlformats.org/officeDocument/2006/relationships/slide" Target="/ppt/slides/slide6.xml" Id="R8d587ca0cae54945" /><Relationship Type="http://schemas.openxmlformats.org/officeDocument/2006/relationships/slide" Target="/ppt/slides/slide7.xml" Id="R407f5928a96c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ff7d6510d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c5b2ca4045fb" /><Relationship Type="http://schemas.openxmlformats.org/officeDocument/2006/relationships/theme" Target="/ppt/slideMasters/theme/theme1.xml" Id="R4c34c26d7b35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4dc5b2ca40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57e377cf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2e85b485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6e74d495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86c0fbe8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3d8dde30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46f8ec552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44ad4e6b3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BACKLASH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BACKLASH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LARS ANDERS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A S Hoel, Forsetveien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1467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BACKLASH AS</a:t>
            </a:r>
          </a:p>
        </p:txBody>
      </p:sp>
    </p:spTree>
  </p:cSld>
  <p:clrMapOvr>
    <a:masterClrMapping xmlns:a="http://schemas.openxmlformats.org/drawingml/2006/main"/>
  </p:clrMapOvr>
</p:sld>
</file>