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9ba8965e5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384390b9549ad"/>
  </p:sldMasterIdLst>
  <p:sldIdLst>
    <p:sldId xmlns:r="http://schemas.openxmlformats.org/officeDocument/2006/relationships" id="256" r:id="Recf6c0a7f8884225"/>
    <p:sldId xmlns:r="http://schemas.openxmlformats.org/officeDocument/2006/relationships" id="257" r:id="Rc591bd730784456e"/>
    <p:sldId xmlns:r="http://schemas.openxmlformats.org/officeDocument/2006/relationships" id="258" r:id="R8aea90a80b394830"/>
    <p:sldId xmlns:r="http://schemas.openxmlformats.org/officeDocument/2006/relationships" id="259" r:id="R59ece64c56884b0e"/>
    <p:sldId xmlns:r="http://schemas.openxmlformats.org/officeDocument/2006/relationships" id="260" r:id="Rfa7957783f754293"/>
    <p:sldId xmlns:r="http://schemas.openxmlformats.org/officeDocument/2006/relationships" id="261" r:id="R52e45556a6764ed2"/>
    <p:sldId xmlns:r="http://schemas.openxmlformats.org/officeDocument/2006/relationships" id="262" r:id="R3bfa5b36c650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384390b9549ad" /><Relationship Type="http://schemas.openxmlformats.org/officeDocument/2006/relationships/slide" Target="/ppt/slides/slide1.xml" Id="Recf6c0a7f8884225" /><Relationship Type="http://schemas.openxmlformats.org/officeDocument/2006/relationships/slide" Target="/ppt/slides/slide2.xml" Id="Rc591bd730784456e" /><Relationship Type="http://schemas.openxmlformats.org/officeDocument/2006/relationships/slide" Target="/ppt/slides/slide3.xml" Id="R8aea90a80b394830" /><Relationship Type="http://schemas.openxmlformats.org/officeDocument/2006/relationships/slide" Target="/ppt/slides/slide4.xml" Id="R59ece64c56884b0e" /><Relationship Type="http://schemas.openxmlformats.org/officeDocument/2006/relationships/slide" Target="/ppt/slides/slide5.xml" Id="Rfa7957783f754293" /><Relationship Type="http://schemas.openxmlformats.org/officeDocument/2006/relationships/slide" Target="/ppt/slides/slide6.xml" Id="R52e45556a6764ed2" /><Relationship Type="http://schemas.openxmlformats.org/officeDocument/2006/relationships/slide" Target="/ppt/slides/slide7.xml" Id="R3bfa5b36c650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0b67530d64e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9becb179e4ebf" /><Relationship Type="http://schemas.openxmlformats.org/officeDocument/2006/relationships/theme" Target="/ppt/slideMasters/theme/theme1.xml" Id="R3c93e644292442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79becb179e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ea4d73910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a9833170a44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52e85a8404e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4a3a39c51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8f9b254ea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61e6df61043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a484ecff54b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MINKEN HOLDING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7 015 965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7 058 519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KJØSTRE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Trond Kjøstre, Gjerivegen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