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6355d1670d48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bb4fa9655464f"/>
  </p:sldMasterIdLst>
  <p:sldIdLst>
    <p:sldId xmlns:r="http://schemas.openxmlformats.org/officeDocument/2006/relationships" id="256" r:id="R49ad2aa6bdfd452a"/>
    <p:sldId xmlns:r="http://schemas.openxmlformats.org/officeDocument/2006/relationships" id="257" r:id="R6ef344f371434e7c"/>
    <p:sldId xmlns:r="http://schemas.openxmlformats.org/officeDocument/2006/relationships" id="258" r:id="R5bcd263b39ad4551"/>
    <p:sldId xmlns:r="http://schemas.openxmlformats.org/officeDocument/2006/relationships" id="259" r:id="R0d19b37277f74f32"/>
    <p:sldId xmlns:r="http://schemas.openxmlformats.org/officeDocument/2006/relationships" id="260" r:id="R3e2944238e1247a8"/>
    <p:sldId xmlns:r="http://schemas.openxmlformats.org/officeDocument/2006/relationships" id="261" r:id="Rb5253dfffabc485a"/>
    <p:sldId xmlns:r="http://schemas.openxmlformats.org/officeDocument/2006/relationships" id="262" r:id="Ra532ebc144d4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bb4fa9655464f" /><Relationship Type="http://schemas.openxmlformats.org/officeDocument/2006/relationships/slide" Target="/ppt/slides/slide1.xml" Id="R49ad2aa6bdfd452a" /><Relationship Type="http://schemas.openxmlformats.org/officeDocument/2006/relationships/slide" Target="/ppt/slides/slide2.xml" Id="R6ef344f371434e7c" /><Relationship Type="http://schemas.openxmlformats.org/officeDocument/2006/relationships/slide" Target="/ppt/slides/slide3.xml" Id="R5bcd263b39ad4551" /><Relationship Type="http://schemas.openxmlformats.org/officeDocument/2006/relationships/slide" Target="/ppt/slides/slide4.xml" Id="R0d19b37277f74f32" /><Relationship Type="http://schemas.openxmlformats.org/officeDocument/2006/relationships/slide" Target="/ppt/slides/slide5.xml" Id="R3e2944238e1247a8" /><Relationship Type="http://schemas.openxmlformats.org/officeDocument/2006/relationships/slide" Target="/ppt/slides/slide6.xml" Id="Rb5253dfffabc485a" /><Relationship Type="http://schemas.openxmlformats.org/officeDocument/2006/relationships/slide" Target="/ppt/slides/slide7.xml" Id="Ra532ebc144d4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495edbdaf46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016cbcc234359" /><Relationship Type="http://schemas.openxmlformats.org/officeDocument/2006/relationships/theme" Target="/ppt/slideMasters/theme/theme1.xml" Id="R01c4824c9a2b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1016cbcc2343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2a8de91a44b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6aab7a89047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e52dc34a8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58f57442844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d851c7d70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a3a2918c848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94071d60a42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GULLFJELLET BEMANNING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GULLFJELLET BEMANNING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−659 957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B7PEOPLE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RUBEN ANDREAS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Alvøveien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