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7fc5de9b2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aeb9b5c964e2e"/>
  </p:sldMasterIdLst>
  <p:sldIdLst>
    <p:sldId xmlns:r="http://schemas.openxmlformats.org/officeDocument/2006/relationships" id="256" r:id="Rea51c220e9044552"/>
    <p:sldId xmlns:r="http://schemas.openxmlformats.org/officeDocument/2006/relationships" id="257" r:id="R7731d271d90345ce"/>
    <p:sldId xmlns:r="http://schemas.openxmlformats.org/officeDocument/2006/relationships" id="258" r:id="R2ace72df28e043f1"/>
    <p:sldId xmlns:r="http://schemas.openxmlformats.org/officeDocument/2006/relationships" id="259" r:id="R7460690bc68d4e87"/>
    <p:sldId xmlns:r="http://schemas.openxmlformats.org/officeDocument/2006/relationships" id="260" r:id="R92488a941cd04623"/>
    <p:sldId xmlns:r="http://schemas.openxmlformats.org/officeDocument/2006/relationships" id="261" r:id="Rdf2ece6a18d445bd"/>
    <p:sldId xmlns:r="http://schemas.openxmlformats.org/officeDocument/2006/relationships" id="262" r:id="Rb85f72658d47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aeb9b5c964e2e" /><Relationship Type="http://schemas.openxmlformats.org/officeDocument/2006/relationships/slide" Target="/ppt/slides/slide1.xml" Id="Rea51c220e9044552" /><Relationship Type="http://schemas.openxmlformats.org/officeDocument/2006/relationships/slide" Target="/ppt/slides/slide2.xml" Id="R7731d271d90345ce" /><Relationship Type="http://schemas.openxmlformats.org/officeDocument/2006/relationships/slide" Target="/ppt/slides/slide3.xml" Id="R2ace72df28e043f1" /><Relationship Type="http://schemas.openxmlformats.org/officeDocument/2006/relationships/slide" Target="/ppt/slides/slide4.xml" Id="R7460690bc68d4e87" /><Relationship Type="http://schemas.openxmlformats.org/officeDocument/2006/relationships/slide" Target="/ppt/slides/slide5.xml" Id="R92488a941cd04623" /><Relationship Type="http://schemas.openxmlformats.org/officeDocument/2006/relationships/slide" Target="/ppt/slides/slide6.xml" Id="Rdf2ece6a18d445bd" /><Relationship Type="http://schemas.openxmlformats.org/officeDocument/2006/relationships/slide" Target="/ppt/slides/slide7.xml" Id="Rb85f72658d47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943600897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d2c2cce344a0" /><Relationship Type="http://schemas.openxmlformats.org/officeDocument/2006/relationships/theme" Target="/ppt/slideMasters/theme/theme1.xml" Id="Rdb0113ea610e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7d2c2cce3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b5519cbd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66588b8d6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36a2f1fc3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72034fc8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50c49bf54e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59012334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6651da017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TAUGBØL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TAUGBØL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DE FLON TAUGBØL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TAUGBØL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Junkerveien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magnus.taugbol@outlook.com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