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99dc798f32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0b5ed902b1480c"/>
  </p:sldMasterIdLst>
  <p:sldIdLst>
    <p:sldId xmlns:r="http://schemas.openxmlformats.org/officeDocument/2006/relationships" id="256" r:id="R28684aff7d9b4042"/>
    <p:sldId xmlns:r="http://schemas.openxmlformats.org/officeDocument/2006/relationships" id="257" r:id="R25c2c930b079480f"/>
    <p:sldId xmlns:r="http://schemas.openxmlformats.org/officeDocument/2006/relationships" id="258" r:id="Rbb91cf15a50f48e6"/>
    <p:sldId xmlns:r="http://schemas.openxmlformats.org/officeDocument/2006/relationships" id="259" r:id="Red850a4810ab4185"/>
    <p:sldId xmlns:r="http://schemas.openxmlformats.org/officeDocument/2006/relationships" id="260" r:id="R9e2cf848f5ce4c9e"/>
    <p:sldId xmlns:r="http://schemas.openxmlformats.org/officeDocument/2006/relationships" id="261" r:id="R4543f8d1bfcd4040"/>
    <p:sldId xmlns:r="http://schemas.openxmlformats.org/officeDocument/2006/relationships" id="262" r:id="Ra159ef3bd19a42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b5ed902b1480c" /><Relationship Type="http://schemas.openxmlformats.org/officeDocument/2006/relationships/slide" Target="/ppt/slides/slide1.xml" Id="R28684aff7d9b4042" /><Relationship Type="http://schemas.openxmlformats.org/officeDocument/2006/relationships/slide" Target="/ppt/slides/slide2.xml" Id="R25c2c930b079480f" /><Relationship Type="http://schemas.openxmlformats.org/officeDocument/2006/relationships/slide" Target="/ppt/slides/slide3.xml" Id="Rbb91cf15a50f48e6" /><Relationship Type="http://schemas.openxmlformats.org/officeDocument/2006/relationships/slide" Target="/ppt/slides/slide4.xml" Id="Red850a4810ab4185" /><Relationship Type="http://schemas.openxmlformats.org/officeDocument/2006/relationships/slide" Target="/ppt/slides/slide5.xml" Id="R9e2cf848f5ce4c9e" /><Relationship Type="http://schemas.openxmlformats.org/officeDocument/2006/relationships/slide" Target="/ppt/slides/slide6.xml" Id="R4543f8d1bfcd4040" /><Relationship Type="http://schemas.openxmlformats.org/officeDocument/2006/relationships/slide" Target="/ppt/slides/slide7.xml" Id="Ra159ef3bd19a42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3fd0b56b946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7a02981f740e2" /><Relationship Type="http://schemas.openxmlformats.org/officeDocument/2006/relationships/theme" Target="/ppt/slideMasters/theme/theme1.xml" Id="R6b983265ce314b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07a02981f740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271adcdd442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ca85e594b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c89320024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cc4aeb47343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9f039084040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d84fa11734a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3298808cb4d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4 877 755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GULLAKSEN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MIRELLA GULLAKSEN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Svoldergata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918 852 913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MAGIC INVEST AS</a:t>
            </a:r>
          </a:p>
        </p:txBody>
      </p:sp>
    </p:spTree>
  </p:cSld>
  <p:clrMapOvr>
    <a:masterClrMapping xmlns:a="http://schemas.openxmlformats.org/drawingml/2006/main"/>
  </p:clrMapOvr>
</p:sld>
</file>