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1146d1da0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efa42667d4c32"/>
  </p:sldMasterIdLst>
  <p:sldIdLst>
    <p:sldId xmlns:r="http://schemas.openxmlformats.org/officeDocument/2006/relationships" id="256" r:id="R752e0b5209214c69"/>
    <p:sldId xmlns:r="http://schemas.openxmlformats.org/officeDocument/2006/relationships" id="257" r:id="R3bb91f64914b48e0"/>
    <p:sldId xmlns:r="http://schemas.openxmlformats.org/officeDocument/2006/relationships" id="258" r:id="Rdc6c95b9e1ff4a7c"/>
    <p:sldId xmlns:r="http://schemas.openxmlformats.org/officeDocument/2006/relationships" id="259" r:id="R17b1bef489db4da3"/>
    <p:sldId xmlns:r="http://schemas.openxmlformats.org/officeDocument/2006/relationships" id="260" r:id="Re71f395706bb45b3"/>
    <p:sldId xmlns:r="http://schemas.openxmlformats.org/officeDocument/2006/relationships" id="261" r:id="R42ea2e238ce747d6"/>
    <p:sldId xmlns:r="http://schemas.openxmlformats.org/officeDocument/2006/relationships" id="262" r:id="Rc9b5b20beef1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efa42667d4c32" /><Relationship Type="http://schemas.openxmlformats.org/officeDocument/2006/relationships/slide" Target="/ppt/slides/slide1.xml" Id="R752e0b5209214c69" /><Relationship Type="http://schemas.openxmlformats.org/officeDocument/2006/relationships/slide" Target="/ppt/slides/slide2.xml" Id="R3bb91f64914b48e0" /><Relationship Type="http://schemas.openxmlformats.org/officeDocument/2006/relationships/slide" Target="/ppt/slides/slide3.xml" Id="Rdc6c95b9e1ff4a7c" /><Relationship Type="http://schemas.openxmlformats.org/officeDocument/2006/relationships/slide" Target="/ppt/slides/slide4.xml" Id="R17b1bef489db4da3" /><Relationship Type="http://schemas.openxmlformats.org/officeDocument/2006/relationships/slide" Target="/ppt/slides/slide5.xml" Id="Re71f395706bb45b3" /><Relationship Type="http://schemas.openxmlformats.org/officeDocument/2006/relationships/slide" Target="/ppt/slides/slide6.xml" Id="R42ea2e238ce747d6" /><Relationship Type="http://schemas.openxmlformats.org/officeDocument/2006/relationships/slide" Target="/ppt/slides/slide7.xml" Id="Rc9b5b20beef1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a94028158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067b768544eb" /><Relationship Type="http://schemas.openxmlformats.org/officeDocument/2006/relationships/theme" Target="/ppt/slideMasters/theme/theme1.xml" Id="R4e524fdb16a5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9067b7685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14d5314d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590550ab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ae19b887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b9543af5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467c0b70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afaeb7e6d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20a95274b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