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d50c10f3ae4b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f24c14423044d8"/>
  </p:sldMasterIdLst>
  <p:sldIdLst>
    <p:sldId xmlns:r="http://schemas.openxmlformats.org/officeDocument/2006/relationships" id="256" r:id="R127513d2b78f446f"/>
    <p:sldId xmlns:r="http://schemas.openxmlformats.org/officeDocument/2006/relationships" id="257" r:id="Rb1d2ff2b896a4ef6"/>
    <p:sldId xmlns:r="http://schemas.openxmlformats.org/officeDocument/2006/relationships" id="258" r:id="Rf16ce9674ed44571"/>
    <p:sldId xmlns:r="http://schemas.openxmlformats.org/officeDocument/2006/relationships" id="259" r:id="R7cd0e8bbb34346fb"/>
    <p:sldId xmlns:r="http://schemas.openxmlformats.org/officeDocument/2006/relationships" id="260" r:id="Rbd3e2e816de24abd"/>
    <p:sldId xmlns:r="http://schemas.openxmlformats.org/officeDocument/2006/relationships" id="261" r:id="Rfdebfdc4e891425c"/>
    <p:sldId xmlns:r="http://schemas.openxmlformats.org/officeDocument/2006/relationships" id="262" r:id="R9bd0a00f78c544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f24c14423044d8" /><Relationship Type="http://schemas.openxmlformats.org/officeDocument/2006/relationships/slide" Target="/ppt/slides/slide1.xml" Id="R127513d2b78f446f" /><Relationship Type="http://schemas.openxmlformats.org/officeDocument/2006/relationships/slide" Target="/ppt/slides/slide2.xml" Id="Rb1d2ff2b896a4ef6" /><Relationship Type="http://schemas.openxmlformats.org/officeDocument/2006/relationships/slide" Target="/ppt/slides/slide3.xml" Id="Rf16ce9674ed44571" /><Relationship Type="http://schemas.openxmlformats.org/officeDocument/2006/relationships/slide" Target="/ppt/slides/slide4.xml" Id="R7cd0e8bbb34346fb" /><Relationship Type="http://schemas.openxmlformats.org/officeDocument/2006/relationships/slide" Target="/ppt/slides/slide5.xml" Id="Rbd3e2e816de24abd" /><Relationship Type="http://schemas.openxmlformats.org/officeDocument/2006/relationships/slide" Target="/ppt/slides/slide6.xml" Id="Rfdebfdc4e891425c" /><Relationship Type="http://schemas.openxmlformats.org/officeDocument/2006/relationships/slide" Target="/ppt/slides/slide7.xml" Id="R9bd0a00f78c544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b83242e62849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388649baa6444d" /><Relationship Type="http://schemas.openxmlformats.org/officeDocument/2006/relationships/theme" Target="/ppt/slideMasters/theme/theme1.xml" Id="R97f3c4d26aac4e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388649baa644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7f95d3256a47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56b407012d4e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0a6747ac145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c96e52f5942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8b7b07f9c84c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8911d962944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81c3f4e024b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YAHIA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YAHIA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YAHIA TRANSPORT AS ble etablert [år] og holder til i Sørumsand.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YAHIA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YAHIA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YAHIA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1 903 161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117 436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109 561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463 746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1 063 160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YAHIA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ALAASMI AHMAD SOLEIMAN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YAHIA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Kuskerudveien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1920 Sørumsand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918 680 950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YAHIA TRANSPORT AS</a:t>
            </a:r>
          </a:p>
        </p:txBody>
      </p:sp>
    </p:spTree>
  </p:cSld>
  <p:clrMapOvr>
    <a:masterClrMapping xmlns:a="http://schemas.openxmlformats.org/drawingml/2006/main"/>
  </p:clrMapOvr>
</p:sld>
</file>