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4b9c3e273d44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e66b7cdb0e4c3b"/>
  </p:sldMasterIdLst>
  <p:sldIdLst>
    <p:sldId xmlns:r="http://schemas.openxmlformats.org/officeDocument/2006/relationships" id="256" r:id="R0f41962c3c5f4e91"/>
    <p:sldId xmlns:r="http://schemas.openxmlformats.org/officeDocument/2006/relationships" id="257" r:id="Rbac06586dfef42ee"/>
    <p:sldId xmlns:r="http://schemas.openxmlformats.org/officeDocument/2006/relationships" id="258" r:id="R290aeb2abea74c67"/>
    <p:sldId xmlns:r="http://schemas.openxmlformats.org/officeDocument/2006/relationships" id="259" r:id="R78fffb4634694a59"/>
    <p:sldId xmlns:r="http://schemas.openxmlformats.org/officeDocument/2006/relationships" id="260" r:id="R7322e84b519e4242"/>
    <p:sldId xmlns:r="http://schemas.openxmlformats.org/officeDocument/2006/relationships" id="261" r:id="R8ac7fec0c04540be"/>
    <p:sldId xmlns:r="http://schemas.openxmlformats.org/officeDocument/2006/relationships" id="262" r:id="R93463a399607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66b7cdb0e4c3b" /><Relationship Type="http://schemas.openxmlformats.org/officeDocument/2006/relationships/slide" Target="/ppt/slides/slide1.xml" Id="R0f41962c3c5f4e91" /><Relationship Type="http://schemas.openxmlformats.org/officeDocument/2006/relationships/slide" Target="/ppt/slides/slide2.xml" Id="Rbac06586dfef42ee" /><Relationship Type="http://schemas.openxmlformats.org/officeDocument/2006/relationships/slide" Target="/ppt/slides/slide3.xml" Id="R290aeb2abea74c67" /><Relationship Type="http://schemas.openxmlformats.org/officeDocument/2006/relationships/slide" Target="/ppt/slides/slide4.xml" Id="R78fffb4634694a59" /><Relationship Type="http://schemas.openxmlformats.org/officeDocument/2006/relationships/slide" Target="/ppt/slides/slide5.xml" Id="R7322e84b519e4242" /><Relationship Type="http://schemas.openxmlformats.org/officeDocument/2006/relationships/slide" Target="/ppt/slides/slide6.xml" Id="R8ac7fec0c04540be" /><Relationship Type="http://schemas.openxmlformats.org/officeDocument/2006/relationships/slide" Target="/ppt/slides/slide7.xml" Id="R93463a399607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ca462ddce47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d77cd590e4d9d" /><Relationship Type="http://schemas.openxmlformats.org/officeDocument/2006/relationships/theme" Target="/ppt/slideMasters/theme/theme1.xml" Id="Re08f50ac6f414a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5d77cd590e4d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ea697d74141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28e19aa8648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762a3066c4f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5929455214f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039618493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81cd8ad4a4f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a13e2bbdb45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PHOTODOKTER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PHOTODOKTER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DOKTER HEIDI TANGERAAS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DOKTER LUKE TANGERAAS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Nordengkollen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84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918 636 749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