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2efbba353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08522af5a8425b"/>
  </p:sldMasterIdLst>
  <p:sldIdLst>
    <p:sldId xmlns:r="http://schemas.openxmlformats.org/officeDocument/2006/relationships" id="256" r:id="Rd62db83b5f5a4af1"/>
    <p:sldId xmlns:r="http://schemas.openxmlformats.org/officeDocument/2006/relationships" id="257" r:id="Rd92426025c6a4194"/>
    <p:sldId xmlns:r="http://schemas.openxmlformats.org/officeDocument/2006/relationships" id="258" r:id="R882f0afe7b284f03"/>
    <p:sldId xmlns:r="http://schemas.openxmlformats.org/officeDocument/2006/relationships" id="259" r:id="Rb3e05007526043bd"/>
    <p:sldId xmlns:r="http://schemas.openxmlformats.org/officeDocument/2006/relationships" id="260" r:id="R4015afb6da094a2b"/>
    <p:sldId xmlns:r="http://schemas.openxmlformats.org/officeDocument/2006/relationships" id="261" r:id="Raca5e8c0b27c4e1e"/>
    <p:sldId xmlns:r="http://schemas.openxmlformats.org/officeDocument/2006/relationships" id="262" r:id="R445b332deb45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8522af5a8425b" /><Relationship Type="http://schemas.openxmlformats.org/officeDocument/2006/relationships/slide" Target="/ppt/slides/slide1.xml" Id="Rd62db83b5f5a4af1" /><Relationship Type="http://schemas.openxmlformats.org/officeDocument/2006/relationships/slide" Target="/ppt/slides/slide2.xml" Id="Rd92426025c6a4194" /><Relationship Type="http://schemas.openxmlformats.org/officeDocument/2006/relationships/slide" Target="/ppt/slides/slide3.xml" Id="R882f0afe7b284f03" /><Relationship Type="http://schemas.openxmlformats.org/officeDocument/2006/relationships/slide" Target="/ppt/slides/slide4.xml" Id="Rb3e05007526043bd" /><Relationship Type="http://schemas.openxmlformats.org/officeDocument/2006/relationships/slide" Target="/ppt/slides/slide5.xml" Id="R4015afb6da094a2b" /><Relationship Type="http://schemas.openxmlformats.org/officeDocument/2006/relationships/slide" Target="/ppt/slides/slide6.xml" Id="Raca5e8c0b27c4e1e" /><Relationship Type="http://schemas.openxmlformats.org/officeDocument/2006/relationships/slide" Target="/ppt/slides/slide7.xml" Id="R445b332deb45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1641f648c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3c1863704a8f" /><Relationship Type="http://schemas.openxmlformats.org/officeDocument/2006/relationships/theme" Target="/ppt/slideMasters/theme/theme1.xml" Id="Rfb8a3081afbd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83c186370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2dad9862a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e7c0fc132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cd20d11544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2cecae6d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31a5918141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ff1f443c4d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5c421971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GRANBAKKEN 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GRANBAKKEN 7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8 825 791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HANSTVEIT ERLEND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