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41c8a44bc46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343f828de4adc"/>
  </p:sldMasterIdLst>
  <p:sldIdLst>
    <p:sldId xmlns:r="http://schemas.openxmlformats.org/officeDocument/2006/relationships" id="256" r:id="R5af83ba9d36643ea"/>
    <p:sldId xmlns:r="http://schemas.openxmlformats.org/officeDocument/2006/relationships" id="257" r:id="Rc806a6b279b14aaa"/>
    <p:sldId xmlns:r="http://schemas.openxmlformats.org/officeDocument/2006/relationships" id="258" r:id="R5179008a0802436a"/>
    <p:sldId xmlns:r="http://schemas.openxmlformats.org/officeDocument/2006/relationships" id="259" r:id="R171a9703e01048b3"/>
    <p:sldId xmlns:r="http://schemas.openxmlformats.org/officeDocument/2006/relationships" id="260" r:id="Rf25bb05f47a643f7"/>
    <p:sldId xmlns:r="http://schemas.openxmlformats.org/officeDocument/2006/relationships" id="261" r:id="R037eb540ec374eac"/>
    <p:sldId xmlns:r="http://schemas.openxmlformats.org/officeDocument/2006/relationships" id="262" r:id="R63dadabd53c2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343f828de4adc" /><Relationship Type="http://schemas.openxmlformats.org/officeDocument/2006/relationships/slide" Target="/ppt/slides/slide1.xml" Id="R5af83ba9d36643ea" /><Relationship Type="http://schemas.openxmlformats.org/officeDocument/2006/relationships/slide" Target="/ppt/slides/slide2.xml" Id="Rc806a6b279b14aaa" /><Relationship Type="http://schemas.openxmlformats.org/officeDocument/2006/relationships/slide" Target="/ppt/slides/slide3.xml" Id="R5179008a0802436a" /><Relationship Type="http://schemas.openxmlformats.org/officeDocument/2006/relationships/slide" Target="/ppt/slides/slide4.xml" Id="R171a9703e01048b3" /><Relationship Type="http://schemas.openxmlformats.org/officeDocument/2006/relationships/slide" Target="/ppt/slides/slide5.xml" Id="Rf25bb05f47a643f7" /><Relationship Type="http://schemas.openxmlformats.org/officeDocument/2006/relationships/slide" Target="/ppt/slides/slide6.xml" Id="R037eb540ec374eac" /><Relationship Type="http://schemas.openxmlformats.org/officeDocument/2006/relationships/slide" Target="/ppt/slides/slide7.xml" Id="R63dadabd53c2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b1da59f52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82a91b38146ca" /><Relationship Type="http://schemas.openxmlformats.org/officeDocument/2006/relationships/theme" Target="/ppt/slideMasters/theme/theme1.xml" Id="R3dc8461e3ccf41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982a91b381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3fc69d160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70006289c4b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6b5a7bf79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da4f5f07546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258216f664f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5e09585f241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ff76bd126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SELANDER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SELANDER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SELANDER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3269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