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2b76c3648146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94300a56684cbb"/>
  </p:sldMasterIdLst>
  <p:sldIdLst>
    <p:sldId xmlns:r="http://schemas.openxmlformats.org/officeDocument/2006/relationships" id="256" r:id="R11980446256d483c"/>
    <p:sldId xmlns:r="http://schemas.openxmlformats.org/officeDocument/2006/relationships" id="257" r:id="R40372910c3b846f4"/>
    <p:sldId xmlns:r="http://schemas.openxmlformats.org/officeDocument/2006/relationships" id="258" r:id="Rde54501c69b848fd"/>
    <p:sldId xmlns:r="http://schemas.openxmlformats.org/officeDocument/2006/relationships" id="259" r:id="R6852cba947274e1e"/>
    <p:sldId xmlns:r="http://schemas.openxmlformats.org/officeDocument/2006/relationships" id="260" r:id="R59d1147945ce4ee3"/>
    <p:sldId xmlns:r="http://schemas.openxmlformats.org/officeDocument/2006/relationships" id="261" r:id="Ra7b297d4175b47c4"/>
    <p:sldId xmlns:r="http://schemas.openxmlformats.org/officeDocument/2006/relationships" id="262" r:id="R1483a39f2c2b4c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94300a56684cbb" /><Relationship Type="http://schemas.openxmlformats.org/officeDocument/2006/relationships/slide" Target="/ppt/slides/slide1.xml" Id="R11980446256d483c" /><Relationship Type="http://schemas.openxmlformats.org/officeDocument/2006/relationships/slide" Target="/ppt/slides/slide2.xml" Id="R40372910c3b846f4" /><Relationship Type="http://schemas.openxmlformats.org/officeDocument/2006/relationships/slide" Target="/ppt/slides/slide3.xml" Id="Rde54501c69b848fd" /><Relationship Type="http://schemas.openxmlformats.org/officeDocument/2006/relationships/slide" Target="/ppt/slides/slide4.xml" Id="R6852cba947274e1e" /><Relationship Type="http://schemas.openxmlformats.org/officeDocument/2006/relationships/slide" Target="/ppt/slides/slide5.xml" Id="R59d1147945ce4ee3" /><Relationship Type="http://schemas.openxmlformats.org/officeDocument/2006/relationships/slide" Target="/ppt/slides/slide6.xml" Id="Ra7b297d4175b47c4" /><Relationship Type="http://schemas.openxmlformats.org/officeDocument/2006/relationships/slide" Target="/ppt/slides/slide7.xml" Id="R1483a39f2c2b4c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d0bcb5f1b47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5f6661fe24d32" /><Relationship Type="http://schemas.openxmlformats.org/officeDocument/2006/relationships/theme" Target="/ppt/slideMasters/theme/theme1.xml" Id="R5fd836d21adb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85f6661fe24d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15974c58841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3aa3e1a344e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d09ee11d94e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7fda2a78348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77bbdb6c043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ea04b45f943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2e31531544e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TROVE 12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TROVE 12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2 962 519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2 226 091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2 256 148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16 611 366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ENTRAS BOLIG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918 544 607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