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ff0d51c70a48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899342aa34bb8"/>
  </p:sldMasterIdLst>
  <p:sldIdLst>
    <p:sldId xmlns:r="http://schemas.openxmlformats.org/officeDocument/2006/relationships" id="256" r:id="R11e431fc8c61480c"/>
    <p:sldId xmlns:r="http://schemas.openxmlformats.org/officeDocument/2006/relationships" id="257" r:id="Rfb4d1612601d4384"/>
    <p:sldId xmlns:r="http://schemas.openxmlformats.org/officeDocument/2006/relationships" id="258" r:id="R99f4ad56aa3c42db"/>
    <p:sldId xmlns:r="http://schemas.openxmlformats.org/officeDocument/2006/relationships" id="259" r:id="R888a490b2c9e4614"/>
    <p:sldId xmlns:r="http://schemas.openxmlformats.org/officeDocument/2006/relationships" id="260" r:id="Ra6fc573dc3c74892"/>
    <p:sldId xmlns:r="http://schemas.openxmlformats.org/officeDocument/2006/relationships" id="261" r:id="R4924cae6f5604057"/>
    <p:sldId xmlns:r="http://schemas.openxmlformats.org/officeDocument/2006/relationships" id="262" r:id="R737f513b7ec348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899342aa34bb8" /><Relationship Type="http://schemas.openxmlformats.org/officeDocument/2006/relationships/slide" Target="/ppt/slides/slide1.xml" Id="R11e431fc8c61480c" /><Relationship Type="http://schemas.openxmlformats.org/officeDocument/2006/relationships/slide" Target="/ppt/slides/slide2.xml" Id="Rfb4d1612601d4384" /><Relationship Type="http://schemas.openxmlformats.org/officeDocument/2006/relationships/slide" Target="/ppt/slides/slide3.xml" Id="R99f4ad56aa3c42db" /><Relationship Type="http://schemas.openxmlformats.org/officeDocument/2006/relationships/slide" Target="/ppt/slides/slide4.xml" Id="R888a490b2c9e4614" /><Relationship Type="http://schemas.openxmlformats.org/officeDocument/2006/relationships/slide" Target="/ppt/slides/slide5.xml" Id="Ra6fc573dc3c74892" /><Relationship Type="http://schemas.openxmlformats.org/officeDocument/2006/relationships/slide" Target="/ppt/slides/slide6.xml" Id="R4924cae6f5604057" /><Relationship Type="http://schemas.openxmlformats.org/officeDocument/2006/relationships/slide" Target="/ppt/slides/slide7.xml" Id="R737f513b7ec348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f053fbc6d4f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ce4dd690e42f3" /><Relationship Type="http://schemas.openxmlformats.org/officeDocument/2006/relationships/theme" Target="/ppt/slideMasters/theme/theme1.xml" Id="Re9236a39bc5347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bce4dd690e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773c3ef22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784e4495949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fc1517bce42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0fcb83d9c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0341c91e4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f9f5134ff49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0cef3925d41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MAST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MAST AS ble etablert [år] og holder til i Opphaug.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3 356 200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1 726 585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GJUL  –  50,6 %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FLATMO  –  49,4 %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Trillvika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7140 Opphaug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918 539 913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