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e62ae10ae94f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57d8fd2fe045f4"/>
  </p:sldMasterIdLst>
  <p:sldIdLst>
    <p:sldId xmlns:r="http://schemas.openxmlformats.org/officeDocument/2006/relationships" id="256" r:id="R4c7dd888b5fe44ae"/>
    <p:sldId xmlns:r="http://schemas.openxmlformats.org/officeDocument/2006/relationships" id="257" r:id="Rc7a8f502367747f8"/>
    <p:sldId xmlns:r="http://schemas.openxmlformats.org/officeDocument/2006/relationships" id="258" r:id="R7caea3ed3b9f4f62"/>
    <p:sldId xmlns:r="http://schemas.openxmlformats.org/officeDocument/2006/relationships" id="259" r:id="Rc1744389e33d45c4"/>
    <p:sldId xmlns:r="http://schemas.openxmlformats.org/officeDocument/2006/relationships" id="260" r:id="Re8421ff6fbbf4074"/>
    <p:sldId xmlns:r="http://schemas.openxmlformats.org/officeDocument/2006/relationships" id="261" r:id="R33429f2796b74655"/>
    <p:sldId xmlns:r="http://schemas.openxmlformats.org/officeDocument/2006/relationships" id="262" r:id="R677f5567ea2e4c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57d8fd2fe045f4" /><Relationship Type="http://schemas.openxmlformats.org/officeDocument/2006/relationships/slide" Target="/ppt/slides/slide1.xml" Id="R4c7dd888b5fe44ae" /><Relationship Type="http://schemas.openxmlformats.org/officeDocument/2006/relationships/slide" Target="/ppt/slides/slide2.xml" Id="Rc7a8f502367747f8" /><Relationship Type="http://schemas.openxmlformats.org/officeDocument/2006/relationships/slide" Target="/ppt/slides/slide3.xml" Id="R7caea3ed3b9f4f62" /><Relationship Type="http://schemas.openxmlformats.org/officeDocument/2006/relationships/slide" Target="/ppt/slides/slide4.xml" Id="Rc1744389e33d45c4" /><Relationship Type="http://schemas.openxmlformats.org/officeDocument/2006/relationships/slide" Target="/ppt/slides/slide5.xml" Id="Re8421ff6fbbf4074" /><Relationship Type="http://schemas.openxmlformats.org/officeDocument/2006/relationships/slide" Target="/ppt/slides/slide6.xml" Id="R33429f2796b74655" /><Relationship Type="http://schemas.openxmlformats.org/officeDocument/2006/relationships/slide" Target="/ppt/slides/slide7.xml" Id="R677f5567ea2e4c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694bbf21d445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b0d1854b64008" /><Relationship Type="http://schemas.openxmlformats.org/officeDocument/2006/relationships/theme" Target="/ppt/slideMasters/theme/theme1.xml" Id="R8a2378de34de43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3b0d1854b640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ac3c9068847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95d2d0e9546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3dcb9b01940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24cb46d814e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6538e291548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d0f998bfc43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e556962ec4e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