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72fe45a8354b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d3128450384b86"/>
  </p:sldMasterIdLst>
  <p:sldIdLst>
    <p:sldId xmlns:r="http://schemas.openxmlformats.org/officeDocument/2006/relationships" id="256" r:id="R116802cf05cc4b6b"/>
    <p:sldId xmlns:r="http://schemas.openxmlformats.org/officeDocument/2006/relationships" id="257" r:id="Rd89eb0a1624642c3"/>
    <p:sldId xmlns:r="http://schemas.openxmlformats.org/officeDocument/2006/relationships" id="258" r:id="R030e81270def49e0"/>
    <p:sldId xmlns:r="http://schemas.openxmlformats.org/officeDocument/2006/relationships" id="259" r:id="R80d87587bfd44f9f"/>
    <p:sldId xmlns:r="http://schemas.openxmlformats.org/officeDocument/2006/relationships" id="260" r:id="R1ef94cabbf70449e"/>
    <p:sldId xmlns:r="http://schemas.openxmlformats.org/officeDocument/2006/relationships" id="261" r:id="R7f9ef72859ca41e9"/>
    <p:sldId xmlns:r="http://schemas.openxmlformats.org/officeDocument/2006/relationships" id="262" r:id="R4c68babe5af747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3128450384b86" /><Relationship Type="http://schemas.openxmlformats.org/officeDocument/2006/relationships/slide" Target="/ppt/slides/slide1.xml" Id="R116802cf05cc4b6b" /><Relationship Type="http://schemas.openxmlformats.org/officeDocument/2006/relationships/slide" Target="/ppt/slides/slide2.xml" Id="Rd89eb0a1624642c3" /><Relationship Type="http://schemas.openxmlformats.org/officeDocument/2006/relationships/slide" Target="/ppt/slides/slide3.xml" Id="R030e81270def49e0" /><Relationship Type="http://schemas.openxmlformats.org/officeDocument/2006/relationships/slide" Target="/ppt/slides/slide4.xml" Id="R80d87587bfd44f9f" /><Relationship Type="http://schemas.openxmlformats.org/officeDocument/2006/relationships/slide" Target="/ppt/slides/slide5.xml" Id="R1ef94cabbf70449e" /><Relationship Type="http://schemas.openxmlformats.org/officeDocument/2006/relationships/slide" Target="/ppt/slides/slide6.xml" Id="R7f9ef72859ca41e9" /><Relationship Type="http://schemas.openxmlformats.org/officeDocument/2006/relationships/slide" Target="/ppt/slides/slide7.xml" Id="R4c68babe5af747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836d9c0484a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f1bc467314786" /><Relationship Type="http://schemas.openxmlformats.org/officeDocument/2006/relationships/theme" Target="/ppt/slideMasters/theme/theme1.xml" Id="R24f6d83af87240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ef1bc4673147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05952399049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348205a2e4c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580e03f574d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dafed758f40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6d13c74524a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f9ec5034e4c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8f8975e1443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CONSTO DAMBYGG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CONSTO DAMBYGG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251 981 171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6 215 863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4 735 718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1 450 466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29 043 284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CONSTO ANLEGG AS  –  77,0 %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MMINVEST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EPV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 CAPITAL INVEST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NORDBERG SVENDSBY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SOLVOLD VETRHUS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Griegs vei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918 481 613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CONSTO DAMBYGG AS</a:t>
            </a:r>
          </a:p>
        </p:txBody>
      </p:sp>
    </p:spTree>
  </p:cSld>
  <p:clrMapOvr>
    <a:masterClrMapping xmlns:a="http://schemas.openxmlformats.org/drawingml/2006/main"/>
  </p:clrMapOvr>
</p:sld>
</file>