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6c03c45b2145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1db55de3c04c40"/>
  </p:sldMasterIdLst>
  <p:sldIdLst>
    <p:sldId xmlns:r="http://schemas.openxmlformats.org/officeDocument/2006/relationships" id="256" r:id="R7bf5b8bcd8de4691"/>
    <p:sldId xmlns:r="http://schemas.openxmlformats.org/officeDocument/2006/relationships" id="257" r:id="R0a360777633d4e1a"/>
    <p:sldId xmlns:r="http://schemas.openxmlformats.org/officeDocument/2006/relationships" id="258" r:id="Rdaca8af4a79743ab"/>
    <p:sldId xmlns:r="http://schemas.openxmlformats.org/officeDocument/2006/relationships" id="259" r:id="R1d236d75043c4377"/>
    <p:sldId xmlns:r="http://schemas.openxmlformats.org/officeDocument/2006/relationships" id="260" r:id="Rae8d38befb2e495a"/>
    <p:sldId xmlns:r="http://schemas.openxmlformats.org/officeDocument/2006/relationships" id="261" r:id="R96fae651a79a4ddd"/>
    <p:sldId xmlns:r="http://schemas.openxmlformats.org/officeDocument/2006/relationships" id="262" r:id="Rf0192c91942b4a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db55de3c04c40" /><Relationship Type="http://schemas.openxmlformats.org/officeDocument/2006/relationships/slide" Target="/ppt/slides/slide1.xml" Id="R7bf5b8bcd8de4691" /><Relationship Type="http://schemas.openxmlformats.org/officeDocument/2006/relationships/slide" Target="/ppt/slides/slide2.xml" Id="R0a360777633d4e1a" /><Relationship Type="http://schemas.openxmlformats.org/officeDocument/2006/relationships/slide" Target="/ppt/slides/slide3.xml" Id="Rdaca8af4a79743ab" /><Relationship Type="http://schemas.openxmlformats.org/officeDocument/2006/relationships/slide" Target="/ppt/slides/slide4.xml" Id="R1d236d75043c4377" /><Relationship Type="http://schemas.openxmlformats.org/officeDocument/2006/relationships/slide" Target="/ppt/slides/slide5.xml" Id="Rae8d38befb2e495a" /><Relationship Type="http://schemas.openxmlformats.org/officeDocument/2006/relationships/slide" Target="/ppt/slides/slide6.xml" Id="R96fae651a79a4ddd" /><Relationship Type="http://schemas.openxmlformats.org/officeDocument/2006/relationships/slide" Target="/ppt/slides/slide7.xml" Id="Rf0192c91942b4a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cc1d4bdc7449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f11cd0a7a4a50" /><Relationship Type="http://schemas.openxmlformats.org/officeDocument/2006/relationships/theme" Target="/ppt/slideMasters/theme/theme1.xml" Id="Re446f994596345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af11cd0a7a4a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d1e8cff684d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731e5b98243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0a4dc21c941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aed91dbea40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ec026490e44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9c5aa65544c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3f4bcbfb84a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TOMAS TYSSEBOTN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TYSSEBOTN AS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435 929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339 097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952 282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1 837 344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TYSSEBOTN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Vikøyvegen 372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918 474 021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