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8ee03fc0e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68b97c4924d27"/>
  </p:sldMasterIdLst>
  <p:sldIdLst>
    <p:sldId xmlns:r="http://schemas.openxmlformats.org/officeDocument/2006/relationships" id="256" r:id="R73f28865268746e2"/>
    <p:sldId xmlns:r="http://schemas.openxmlformats.org/officeDocument/2006/relationships" id="257" r:id="R182bc1761c224ce5"/>
    <p:sldId xmlns:r="http://schemas.openxmlformats.org/officeDocument/2006/relationships" id="258" r:id="R7ee3360dafdd45c3"/>
    <p:sldId xmlns:r="http://schemas.openxmlformats.org/officeDocument/2006/relationships" id="259" r:id="Rf17aa466d3e2436b"/>
    <p:sldId xmlns:r="http://schemas.openxmlformats.org/officeDocument/2006/relationships" id="260" r:id="R79dead3065844a63"/>
    <p:sldId xmlns:r="http://schemas.openxmlformats.org/officeDocument/2006/relationships" id="261" r:id="R7a12f79b4cd84a88"/>
    <p:sldId xmlns:r="http://schemas.openxmlformats.org/officeDocument/2006/relationships" id="262" r:id="R67a705f6ff53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68b97c4924d27" /><Relationship Type="http://schemas.openxmlformats.org/officeDocument/2006/relationships/slide" Target="/ppt/slides/slide1.xml" Id="R73f28865268746e2" /><Relationship Type="http://schemas.openxmlformats.org/officeDocument/2006/relationships/slide" Target="/ppt/slides/slide2.xml" Id="R182bc1761c224ce5" /><Relationship Type="http://schemas.openxmlformats.org/officeDocument/2006/relationships/slide" Target="/ppt/slides/slide3.xml" Id="R7ee3360dafdd45c3" /><Relationship Type="http://schemas.openxmlformats.org/officeDocument/2006/relationships/slide" Target="/ppt/slides/slide4.xml" Id="Rf17aa466d3e2436b" /><Relationship Type="http://schemas.openxmlformats.org/officeDocument/2006/relationships/slide" Target="/ppt/slides/slide5.xml" Id="R79dead3065844a63" /><Relationship Type="http://schemas.openxmlformats.org/officeDocument/2006/relationships/slide" Target="/ppt/slides/slide6.xml" Id="R7a12f79b4cd84a88" /><Relationship Type="http://schemas.openxmlformats.org/officeDocument/2006/relationships/slide" Target="/ppt/slides/slide7.xml" Id="R67a705f6ff53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1ff4987a4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69b5ebe64878" /><Relationship Type="http://schemas.openxmlformats.org/officeDocument/2006/relationships/theme" Target="/ppt/slideMasters/theme/theme1.xml" Id="Rdc363aea17a7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469b5ebe6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69ccacfe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5eb668f24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462f44ae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fe5ccf36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37488f26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a0f742ee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0ad695ad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