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d5346108a941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984d32a2864ba1"/>
  </p:sldMasterIdLst>
  <p:sldIdLst>
    <p:sldId xmlns:r="http://schemas.openxmlformats.org/officeDocument/2006/relationships" id="256" r:id="R468db5f180f042af"/>
    <p:sldId xmlns:r="http://schemas.openxmlformats.org/officeDocument/2006/relationships" id="257" r:id="R30e83f5daabe40ca"/>
    <p:sldId xmlns:r="http://schemas.openxmlformats.org/officeDocument/2006/relationships" id="258" r:id="R27b0f5d9ad594b00"/>
    <p:sldId xmlns:r="http://schemas.openxmlformats.org/officeDocument/2006/relationships" id="259" r:id="Rbc090cbeed7c4863"/>
    <p:sldId xmlns:r="http://schemas.openxmlformats.org/officeDocument/2006/relationships" id="260" r:id="Rbae51adadf5f472c"/>
    <p:sldId xmlns:r="http://schemas.openxmlformats.org/officeDocument/2006/relationships" id="261" r:id="Rf2c76c751d5c4b60"/>
    <p:sldId xmlns:r="http://schemas.openxmlformats.org/officeDocument/2006/relationships" id="262" r:id="Re44facd9f6eb41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984d32a2864ba1" /><Relationship Type="http://schemas.openxmlformats.org/officeDocument/2006/relationships/slide" Target="/ppt/slides/slide1.xml" Id="R468db5f180f042af" /><Relationship Type="http://schemas.openxmlformats.org/officeDocument/2006/relationships/slide" Target="/ppt/slides/slide2.xml" Id="R30e83f5daabe40ca" /><Relationship Type="http://schemas.openxmlformats.org/officeDocument/2006/relationships/slide" Target="/ppt/slides/slide3.xml" Id="R27b0f5d9ad594b00" /><Relationship Type="http://schemas.openxmlformats.org/officeDocument/2006/relationships/slide" Target="/ppt/slides/slide4.xml" Id="Rbc090cbeed7c4863" /><Relationship Type="http://schemas.openxmlformats.org/officeDocument/2006/relationships/slide" Target="/ppt/slides/slide5.xml" Id="Rbae51adadf5f472c" /><Relationship Type="http://schemas.openxmlformats.org/officeDocument/2006/relationships/slide" Target="/ppt/slides/slide6.xml" Id="Rf2c76c751d5c4b60" /><Relationship Type="http://schemas.openxmlformats.org/officeDocument/2006/relationships/slide" Target="/ppt/slides/slide7.xml" Id="Re44facd9f6eb41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5a95cbedf94e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46c32f33b48d6" /><Relationship Type="http://schemas.openxmlformats.org/officeDocument/2006/relationships/theme" Target="/ppt/slideMasters/theme/theme1.xml" Id="Rd3b3c56f897d46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546c32f33b48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7cfe219b942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6ca56891443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3df3b06754a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bf5e3c49046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1754d75ee49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60bfb5c8a41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446a463fa4b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FUNNY BONE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FUNNY BONE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−4 774 850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337 109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JENS AMDAHL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657 Office Space, Fredensborgveien 22G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