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8d51ae181741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93c1c6c0444edc"/>
  </p:sldMasterIdLst>
  <p:sldIdLst>
    <p:sldId xmlns:r="http://schemas.openxmlformats.org/officeDocument/2006/relationships" id="256" r:id="R44d028d509674393"/>
    <p:sldId xmlns:r="http://schemas.openxmlformats.org/officeDocument/2006/relationships" id="257" r:id="R73ac8aa6077c4dfb"/>
    <p:sldId xmlns:r="http://schemas.openxmlformats.org/officeDocument/2006/relationships" id="258" r:id="R1f20fd95cc934182"/>
    <p:sldId xmlns:r="http://schemas.openxmlformats.org/officeDocument/2006/relationships" id="259" r:id="R75e4f9e5e7d84154"/>
    <p:sldId xmlns:r="http://schemas.openxmlformats.org/officeDocument/2006/relationships" id="260" r:id="R807f2552ec444479"/>
    <p:sldId xmlns:r="http://schemas.openxmlformats.org/officeDocument/2006/relationships" id="261" r:id="R6049e382f1f149b8"/>
    <p:sldId xmlns:r="http://schemas.openxmlformats.org/officeDocument/2006/relationships" id="262" r:id="Reb54c58d951b43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93c1c6c0444edc" /><Relationship Type="http://schemas.openxmlformats.org/officeDocument/2006/relationships/slide" Target="/ppt/slides/slide1.xml" Id="R44d028d509674393" /><Relationship Type="http://schemas.openxmlformats.org/officeDocument/2006/relationships/slide" Target="/ppt/slides/slide2.xml" Id="R73ac8aa6077c4dfb" /><Relationship Type="http://schemas.openxmlformats.org/officeDocument/2006/relationships/slide" Target="/ppt/slides/slide3.xml" Id="R1f20fd95cc934182" /><Relationship Type="http://schemas.openxmlformats.org/officeDocument/2006/relationships/slide" Target="/ppt/slides/slide4.xml" Id="R75e4f9e5e7d84154" /><Relationship Type="http://schemas.openxmlformats.org/officeDocument/2006/relationships/slide" Target="/ppt/slides/slide5.xml" Id="R807f2552ec444479" /><Relationship Type="http://schemas.openxmlformats.org/officeDocument/2006/relationships/slide" Target="/ppt/slides/slide6.xml" Id="R6049e382f1f149b8" /><Relationship Type="http://schemas.openxmlformats.org/officeDocument/2006/relationships/slide" Target="/ppt/slides/slide7.xml" Id="Reb54c58d951b43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c674bac5f4b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a6ba7e05d4305" /><Relationship Type="http://schemas.openxmlformats.org/officeDocument/2006/relationships/theme" Target="/ppt/slideMasters/theme/theme1.xml" Id="R12949029510149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3a6ba7e05d43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a1713ff7646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2b6ee8a6e46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c032b091f47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33a362efe43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407bd6fd442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3e5dd0a034d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c4d9e2e4a4d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INVESTOR VEI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INVESTOR VEI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244 132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15 074 962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49 925 714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50 013 670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EIDISSEN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Skeidtoppen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8013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918 297 421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