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37548a847140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970892442e4cbb"/>
  </p:sldMasterIdLst>
  <p:sldIdLst>
    <p:sldId xmlns:r="http://schemas.openxmlformats.org/officeDocument/2006/relationships" id="256" r:id="R070b8813e3b4440c"/>
    <p:sldId xmlns:r="http://schemas.openxmlformats.org/officeDocument/2006/relationships" id="257" r:id="R7137a07248824764"/>
    <p:sldId xmlns:r="http://schemas.openxmlformats.org/officeDocument/2006/relationships" id="258" r:id="Rda6bf97e54d840a6"/>
    <p:sldId xmlns:r="http://schemas.openxmlformats.org/officeDocument/2006/relationships" id="259" r:id="R657f6e979d884496"/>
    <p:sldId xmlns:r="http://schemas.openxmlformats.org/officeDocument/2006/relationships" id="260" r:id="R1fe4b5240ee64c1c"/>
    <p:sldId xmlns:r="http://schemas.openxmlformats.org/officeDocument/2006/relationships" id="261" r:id="R953218977a7a461a"/>
    <p:sldId xmlns:r="http://schemas.openxmlformats.org/officeDocument/2006/relationships" id="262" r:id="Ra03ebe6b6140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70892442e4cbb" /><Relationship Type="http://schemas.openxmlformats.org/officeDocument/2006/relationships/slide" Target="/ppt/slides/slide1.xml" Id="R070b8813e3b4440c" /><Relationship Type="http://schemas.openxmlformats.org/officeDocument/2006/relationships/slide" Target="/ppt/slides/slide2.xml" Id="R7137a07248824764" /><Relationship Type="http://schemas.openxmlformats.org/officeDocument/2006/relationships/slide" Target="/ppt/slides/slide3.xml" Id="Rda6bf97e54d840a6" /><Relationship Type="http://schemas.openxmlformats.org/officeDocument/2006/relationships/slide" Target="/ppt/slides/slide4.xml" Id="R657f6e979d884496" /><Relationship Type="http://schemas.openxmlformats.org/officeDocument/2006/relationships/slide" Target="/ppt/slides/slide5.xml" Id="R1fe4b5240ee64c1c" /><Relationship Type="http://schemas.openxmlformats.org/officeDocument/2006/relationships/slide" Target="/ppt/slides/slide6.xml" Id="R953218977a7a461a" /><Relationship Type="http://schemas.openxmlformats.org/officeDocument/2006/relationships/slide" Target="/ppt/slides/slide7.xml" Id="Ra03ebe6b6140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8eed20e144c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4e6b7f5014f87" /><Relationship Type="http://schemas.openxmlformats.org/officeDocument/2006/relationships/theme" Target="/ppt/slideMasters/theme/theme1.xml" Id="R9643bac1ea38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f4e6b7f5014f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0dc23d9694d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9884f9b894a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b278e5ea54f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e5ef5d19d49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310d247ba40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742b9077947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8c47173a543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