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6ab39ad7024a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9a56345bd4897"/>
  </p:sldMasterIdLst>
  <p:sldIdLst>
    <p:sldId xmlns:r="http://schemas.openxmlformats.org/officeDocument/2006/relationships" id="256" r:id="Rd09736fcb25a4d5a"/>
    <p:sldId xmlns:r="http://schemas.openxmlformats.org/officeDocument/2006/relationships" id="257" r:id="R9933ee38c05f4b65"/>
    <p:sldId xmlns:r="http://schemas.openxmlformats.org/officeDocument/2006/relationships" id="258" r:id="Rf922f73f7640413c"/>
    <p:sldId xmlns:r="http://schemas.openxmlformats.org/officeDocument/2006/relationships" id="259" r:id="Rc16d487b7a6549bd"/>
    <p:sldId xmlns:r="http://schemas.openxmlformats.org/officeDocument/2006/relationships" id="260" r:id="Rf7fdcf70cc71471e"/>
    <p:sldId xmlns:r="http://schemas.openxmlformats.org/officeDocument/2006/relationships" id="261" r:id="R53a60c606d6c4ef0"/>
    <p:sldId xmlns:r="http://schemas.openxmlformats.org/officeDocument/2006/relationships" id="262" r:id="Rbe5df951c51846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9a56345bd4897" /><Relationship Type="http://schemas.openxmlformats.org/officeDocument/2006/relationships/slide" Target="/ppt/slides/slide1.xml" Id="Rd09736fcb25a4d5a" /><Relationship Type="http://schemas.openxmlformats.org/officeDocument/2006/relationships/slide" Target="/ppt/slides/slide2.xml" Id="R9933ee38c05f4b65" /><Relationship Type="http://schemas.openxmlformats.org/officeDocument/2006/relationships/slide" Target="/ppt/slides/slide3.xml" Id="Rf922f73f7640413c" /><Relationship Type="http://schemas.openxmlformats.org/officeDocument/2006/relationships/slide" Target="/ppt/slides/slide4.xml" Id="Rc16d487b7a6549bd" /><Relationship Type="http://schemas.openxmlformats.org/officeDocument/2006/relationships/slide" Target="/ppt/slides/slide5.xml" Id="Rf7fdcf70cc71471e" /><Relationship Type="http://schemas.openxmlformats.org/officeDocument/2006/relationships/slide" Target="/ppt/slides/slide6.xml" Id="R53a60c606d6c4ef0" /><Relationship Type="http://schemas.openxmlformats.org/officeDocument/2006/relationships/slide" Target="/ppt/slides/slide7.xml" Id="Rbe5df951c51846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aa41792f84f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a863b594649cd" /><Relationship Type="http://schemas.openxmlformats.org/officeDocument/2006/relationships/theme" Target="/ppt/slideMasters/theme/theme1.xml" Id="R2b55d5ecafff42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ba863b594649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15fd41c7648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bafb06c114b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eb555148546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2ac5fb9e840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484bb63bc40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a5be7d0df48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89440f0bd4a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BTS G 9.51 D 9.59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BTS G 9.51 D 9.59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BTS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Axer Eiendom AS, 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918 197 826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