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c2187b4edd4e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ac6c32092e48b7"/>
  </p:sldMasterIdLst>
  <p:sldIdLst>
    <p:sldId xmlns:r="http://schemas.openxmlformats.org/officeDocument/2006/relationships" id="256" r:id="R00db92de2a624bd2"/>
    <p:sldId xmlns:r="http://schemas.openxmlformats.org/officeDocument/2006/relationships" id="257" r:id="R3e5a6428c8ba4d64"/>
    <p:sldId xmlns:r="http://schemas.openxmlformats.org/officeDocument/2006/relationships" id="258" r:id="Rec810d29bac74758"/>
    <p:sldId xmlns:r="http://schemas.openxmlformats.org/officeDocument/2006/relationships" id="259" r:id="R2464e8f0c37849f5"/>
    <p:sldId xmlns:r="http://schemas.openxmlformats.org/officeDocument/2006/relationships" id="260" r:id="R7e1a849884374697"/>
    <p:sldId xmlns:r="http://schemas.openxmlformats.org/officeDocument/2006/relationships" id="261" r:id="R3b070df4527e42b6"/>
    <p:sldId xmlns:r="http://schemas.openxmlformats.org/officeDocument/2006/relationships" id="262" r:id="R2486b933c5f84c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ac6c32092e48b7" /><Relationship Type="http://schemas.openxmlformats.org/officeDocument/2006/relationships/slide" Target="/ppt/slides/slide1.xml" Id="R00db92de2a624bd2" /><Relationship Type="http://schemas.openxmlformats.org/officeDocument/2006/relationships/slide" Target="/ppt/slides/slide2.xml" Id="R3e5a6428c8ba4d64" /><Relationship Type="http://schemas.openxmlformats.org/officeDocument/2006/relationships/slide" Target="/ppt/slides/slide3.xml" Id="Rec810d29bac74758" /><Relationship Type="http://schemas.openxmlformats.org/officeDocument/2006/relationships/slide" Target="/ppt/slides/slide4.xml" Id="R2464e8f0c37849f5" /><Relationship Type="http://schemas.openxmlformats.org/officeDocument/2006/relationships/slide" Target="/ppt/slides/slide5.xml" Id="R7e1a849884374697" /><Relationship Type="http://schemas.openxmlformats.org/officeDocument/2006/relationships/slide" Target="/ppt/slides/slide6.xml" Id="R3b070df4527e42b6" /><Relationship Type="http://schemas.openxmlformats.org/officeDocument/2006/relationships/slide" Target="/ppt/slides/slide7.xml" Id="R2486b933c5f84c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f85e36294f40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1e263658c4210" /><Relationship Type="http://schemas.openxmlformats.org/officeDocument/2006/relationships/theme" Target="/ppt/slideMasters/theme/theme1.xml" Id="Rb6b8d11673a64a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d1e263658c42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86f42875145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c1e3bf2594c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3f09a4acd4c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818fea2fb4c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06a026e7c43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11a9701634c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163b4a93c4c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PRIVATE EQUITY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PRIVATE EQUITY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−35 061 162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−52 719 245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1 280 718 109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1 298 395 236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918 194 673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