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37dea54d8c544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908db2241154d4a"/>
  </p:sldMasterIdLst>
  <p:sldIdLst>
    <p:sldId xmlns:r="http://schemas.openxmlformats.org/officeDocument/2006/relationships" id="256" r:id="Rc2af6817bd444e2f"/>
    <p:sldId xmlns:r="http://schemas.openxmlformats.org/officeDocument/2006/relationships" id="257" r:id="Re6b26b7521d545cc"/>
    <p:sldId xmlns:r="http://schemas.openxmlformats.org/officeDocument/2006/relationships" id="258" r:id="R83865996eba94f7b"/>
    <p:sldId xmlns:r="http://schemas.openxmlformats.org/officeDocument/2006/relationships" id="259" r:id="R7b41e1bfb6c04ad2"/>
    <p:sldId xmlns:r="http://schemas.openxmlformats.org/officeDocument/2006/relationships" id="260" r:id="R427977b878f340cd"/>
    <p:sldId xmlns:r="http://schemas.openxmlformats.org/officeDocument/2006/relationships" id="261" r:id="R5f142aa424b549ac"/>
    <p:sldId xmlns:r="http://schemas.openxmlformats.org/officeDocument/2006/relationships" id="262" r:id="Re86b51190e484d0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08db2241154d4a" /><Relationship Type="http://schemas.openxmlformats.org/officeDocument/2006/relationships/slide" Target="/ppt/slides/slide1.xml" Id="Rc2af6817bd444e2f" /><Relationship Type="http://schemas.openxmlformats.org/officeDocument/2006/relationships/slide" Target="/ppt/slides/slide2.xml" Id="Re6b26b7521d545cc" /><Relationship Type="http://schemas.openxmlformats.org/officeDocument/2006/relationships/slide" Target="/ppt/slides/slide3.xml" Id="R83865996eba94f7b" /><Relationship Type="http://schemas.openxmlformats.org/officeDocument/2006/relationships/slide" Target="/ppt/slides/slide4.xml" Id="R7b41e1bfb6c04ad2" /><Relationship Type="http://schemas.openxmlformats.org/officeDocument/2006/relationships/slide" Target="/ppt/slides/slide5.xml" Id="R427977b878f340cd" /><Relationship Type="http://schemas.openxmlformats.org/officeDocument/2006/relationships/slide" Target="/ppt/slides/slide6.xml" Id="R5f142aa424b549ac" /><Relationship Type="http://schemas.openxmlformats.org/officeDocument/2006/relationships/slide" Target="/ppt/slides/slide7.xml" Id="Re86b51190e484d0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103ad31e194d5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c4632641db466a" /><Relationship Type="http://schemas.openxmlformats.org/officeDocument/2006/relationships/theme" Target="/ppt/slideMasters/theme/theme1.xml" Id="R1e4bd06e390a4da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cc4632641db466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d4065d1fa04a2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305856c6444a0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f96cdd40a146a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de8db1d3a44ae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ca6866ef71453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13c0badf19489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ec6c4fe21c4da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FARVATN PRIVATE EQUITY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FARVATN PRIVATE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FARVATN PRIVATE EQUITY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FARVATN PRIVATE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FARVATN PRIVATE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FARVATN PRIVATE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−22 282 691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−7 431 324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1 523 286 786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1 609 574 235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FARVATN PRIVATE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FARVATN AS  –  92,0 %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FARVATN MEDINVESTERING 1 AS  –  8,0 %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FARVATN PRIVATE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Hilles gate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918 194 673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FARVATN PRIVATE EQUITY AS</a:t>
            </a:r>
          </a:p>
        </p:txBody>
      </p:sp>
    </p:spTree>
  </p:cSld>
  <p:clrMapOvr>
    <a:masterClrMapping xmlns:a="http://schemas.openxmlformats.org/drawingml/2006/main"/>
  </p:clrMapOvr>
</p:sld>
</file>