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73e5b30d858464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cc3f95e792c4296"/>
  </p:sldMasterIdLst>
  <p:sldIdLst>
    <p:sldId xmlns:r="http://schemas.openxmlformats.org/officeDocument/2006/relationships" id="256" r:id="Rfbf2e885da1a452a"/>
    <p:sldId xmlns:r="http://schemas.openxmlformats.org/officeDocument/2006/relationships" id="257" r:id="R5cb016aa075043ea"/>
    <p:sldId xmlns:r="http://schemas.openxmlformats.org/officeDocument/2006/relationships" id="258" r:id="R63d820725f9f419b"/>
    <p:sldId xmlns:r="http://schemas.openxmlformats.org/officeDocument/2006/relationships" id="259" r:id="Reec102e11a3b4859"/>
    <p:sldId xmlns:r="http://schemas.openxmlformats.org/officeDocument/2006/relationships" id="260" r:id="Rf9e787d9dfb149d3"/>
    <p:sldId xmlns:r="http://schemas.openxmlformats.org/officeDocument/2006/relationships" id="261" r:id="Rfda3f045f7eb415a"/>
    <p:sldId xmlns:r="http://schemas.openxmlformats.org/officeDocument/2006/relationships" id="262" r:id="Rf967e2b252f14e4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cc3f95e792c4296" /><Relationship Type="http://schemas.openxmlformats.org/officeDocument/2006/relationships/slide" Target="/ppt/slides/slide1.xml" Id="Rfbf2e885da1a452a" /><Relationship Type="http://schemas.openxmlformats.org/officeDocument/2006/relationships/slide" Target="/ppt/slides/slide2.xml" Id="R5cb016aa075043ea" /><Relationship Type="http://schemas.openxmlformats.org/officeDocument/2006/relationships/slide" Target="/ppt/slides/slide3.xml" Id="R63d820725f9f419b" /><Relationship Type="http://schemas.openxmlformats.org/officeDocument/2006/relationships/slide" Target="/ppt/slides/slide4.xml" Id="Reec102e11a3b4859" /><Relationship Type="http://schemas.openxmlformats.org/officeDocument/2006/relationships/slide" Target="/ppt/slides/slide5.xml" Id="Rf9e787d9dfb149d3" /><Relationship Type="http://schemas.openxmlformats.org/officeDocument/2006/relationships/slide" Target="/ppt/slides/slide6.xml" Id="Rfda3f045f7eb415a" /><Relationship Type="http://schemas.openxmlformats.org/officeDocument/2006/relationships/slide" Target="/ppt/slides/slide7.xml" Id="Rf967e2b252f14e4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915b93da3f5453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38e78be7c941ab" /><Relationship Type="http://schemas.openxmlformats.org/officeDocument/2006/relationships/theme" Target="/ppt/slideMasters/theme/theme1.xml" Id="Rd0a1f1c77b4c4e5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d38e78be7c941a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8844467ace404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b499287af7482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0c23fd421046d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6ae60cf5db4bf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5471390d2d4d6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321322d77240e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429c059d2e470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ALLERGODT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ALLERGODT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ALLERGODT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ALLERGODT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ALLERGODT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ALLERGODT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863 012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429 907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699 246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2 493 201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3 317 778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ALLERGODT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ALLERGODT ESPEN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ALLERGODT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Espen Allergodt, Thomas Heftyes gate 54B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0267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918 056 521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ALLERGODT HOLDING AS</a:t>
            </a:r>
          </a:p>
        </p:txBody>
      </p:sp>
    </p:spTree>
  </p:cSld>
  <p:clrMapOvr>
    <a:masterClrMapping xmlns:a="http://schemas.openxmlformats.org/drawingml/2006/main"/>
  </p:clrMapOvr>
</p:sld>
</file>