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61952f689c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a35e03aea44a77"/>
  </p:sldMasterIdLst>
  <p:sldIdLst>
    <p:sldId xmlns:r="http://schemas.openxmlformats.org/officeDocument/2006/relationships" id="256" r:id="R633239851645482a"/>
    <p:sldId xmlns:r="http://schemas.openxmlformats.org/officeDocument/2006/relationships" id="257" r:id="Raeb29c3c8e214c02"/>
    <p:sldId xmlns:r="http://schemas.openxmlformats.org/officeDocument/2006/relationships" id="258" r:id="R89a6e743b21d42a9"/>
    <p:sldId xmlns:r="http://schemas.openxmlformats.org/officeDocument/2006/relationships" id="259" r:id="Rabb027edeb4c452c"/>
    <p:sldId xmlns:r="http://schemas.openxmlformats.org/officeDocument/2006/relationships" id="260" r:id="Rab73973a7f3d440e"/>
    <p:sldId xmlns:r="http://schemas.openxmlformats.org/officeDocument/2006/relationships" id="261" r:id="R29e4f04e2a784626"/>
    <p:sldId xmlns:r="http://schemas.openxmlformats.org/officeDocument/2006/relationships" id="262" r:id="Rbe0d0544d48a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35e03aea44a77" /><Relationship Type="http://schemas.openxmlformats.org/officeDocument/2006/relationships/slide" Target="/ppt/slides/slide1.xml" Id="R633239851645482a" /><Relationship Type="http://schemas.openxmlformats.org/officeDocument/2006/relationships/slide" Target="/ppt/slides/slide2.xml" Id="Raeb29c3c8e214c02" /><Relationship Type="http://schemas.openxmlformats.org/officeDocument/2006/relationships/slide" Target="/ppt/slides/slide3.xml" Id="R89a6e743b21d42a9" /><Relationship Type="http://schemas.openxmlformats.org/officeDocument/2006/relationships/slide" Target="/ppt/slides/slide4.xml" Id="Rabb027edeb4c452c" /><Relationship Type="http://schemas.openxmlformats.org/officeDocument/2006/relationships/slide" Target="/ppt/slides/slide5.xml" Id="Rab73973a7f3d440e" /><Relationship Type="http://schemas.openxmlformats.org/officeDocument/2006/relationships/slide" Target="/ppt/slides/slide6.xml" Id="R29e4f04e2a784626" /><Relationship Type="http://schemas.openxmlformats.org/officeDocument/2006/relationships/slide" Target="/ppt/slides/slide7.xml" Id="Rbe0d0544d48a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ac75a9a45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4f5c8355e42b1" /><Relationship Type="http://schemas.openxmlformats.org/officeDocument/2006/relationships/theme" Target="/ppt/slideMasters/theme/theme1.xml" Id="Rc308507cfea6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4f5c8355e42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56ac80327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3e2034a93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92909d7ca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586fb5c4447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4f7f7aeca40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67b8b10a44c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aa2b01882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