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866aa1810141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e594910c64259"/>
  </p:sldMasterIdLst>
  <p:sldIdLst>
    <p:sldId xmlns:r="http://schemas.openxmlformats.org/officeDocument/2006/relationships" id="256" r:id="R540c084179e84812"/>
    <p:sldId xmlns:r="http://schemas.openxmlformats.org/officeDocument/2006/relationships" id="257" r:id="Rfffed25f1a994203"/>
    <p:sldId xmlns:r="http://schemas.openxmlformats.org/officeDocument/2006/relationships" id="258" r:id="R784e49efd5ba430d"/>
    <p:sldId xmlns:r="http://schemas.openxmlformats.org/officeDocument/2006/relationships" id="259" r:id="R46c694de28eb4d67"/>
    <p:sldId xmlns:r="http://schemas.openxmlformats.org/officeDocument/2006/relationships" id="260" r:id="R9610cf9eaa854da5"/>
    <p:sldId xmlns:r="http://schemas.openxmlformats.org/officeDocument/2006/relationships" id="261" r:id="R1ad8985d09534bcc"/>
    <p:sldId xmlns:r="http://schemas.openxmlformats.org/officeDocument/2006/relationships" id="262" r:id="Rcfd1a96f9eb9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e594910c64259" /><Relationship Type="http://schemas.openxmlformats.org/officeDocument/2006/relationships/slide" Target="/ppt/slides/slide1.xml" Id="R540c084179e84812" /><Relationship Type="http://schemas.openxmlformats.org/officeDocument/2006/relationships/slide" Target="/ppt/slides/slide2.xml" Id="Rfffed25f1a994203" /><Relationship Type="http://schemas.openxmlformats.org/officeDocument/2006/relationships/slide" Target="/ppt/slides/slide3.xml" Id="R784e49efd5ba430d" /><Relationship Type="http://schemas.openxmlformats.org/officeDocument/2006/relationships/slide" Target="/ppt/slides/slide4.xml" Id="R46c694de28eb4d67" /><Relationship Type="http://schemas.openxmlformats.org/officeDocument/2006/relationships/slide" Target="/ppt/slides/slide5.xml" Id="R9610cf9eaa854da5" /><Relationship Type="http://schemas.openxmlformats.org/officeDocument/2006/relationships/slide" Target="/ppt/slides/slide6.xml" Id="R1ad8985d09534bcc" /><Relationship Type="http://schemas.openxmlformats.org/officeDocument/2006/relationships/slide" Target="/ppt/slides/slide7.xml" Id="Rcfd1a96f9eb9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6ac91a35346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f1245b460470e" /><Relationship Type="http://schemas.openxmlformats.org/officeDocument/2006/relationships/theme" Target="/ppt/slideMasters/theme/theme1.xml" Id="Rfed44d24a0e442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f1245b46047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21ad0d1b341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072638f9d44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6c26e75334c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088a7330a41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8ff281f3e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1c5fffc3840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e2bddd338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 JONNY HOVDAL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 JONNY HOVDAL AS ble etablert [år] og holder til i Frosta.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1 134 100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HOVDAL JONNY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Jonny Hovdal, Fånesvegen 615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7633 Frosta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918 009 485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JONNY HOVDAL AS</a:t>
            </a:r>
          </a:p>
        </p:txBody>
      </p:sp>
    </p:spTree>
  </p:cSld>
  <p:clrMapOvr>
    <a:masterClrMapping xmlns:a="http://schemas.openxmlformats.org/drawingml/2006/main"/>
  </p:clrMapOvr>
</p:sld>
</file>