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61070709cb46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cc8d6a7bfa433c"/>
  </p:sldMasterIdLst>
  <p:sldIdLst>
    <p:sldId xmlns:r="http://schemas.openxmlformats.org/officeDocument/2006/relationships" id="256" r:id="R8228ac3d02b8446d"/>
    <p:sldId xmlns:r="http://schemas.openxmlformats.org/officeDocument/2006/relationships" id="257" r:id="R6a8eaf00e52d4b26"/>
    <p:sldId xmlns:r="http://schemas.openxmlformats.org/officeDocument/2006/relationships" id="258" r:id="R62ae1876e47e4465"/>
    <p:sldId xmlns:r="http://schemas.openxmlformats.org/officeDocument/2006/relationships" id="259" r:id="R5f8579de72fe4f25"/>
    <p:sldId xmlns:r="http://schemas.openxmlformats.org/officeDocument/2006/relationships" id="260" r:id="Rcb0ae4266dca4785"/>
    <p:sldId xmlns:r="http://schemas.openxmlformats.org/officeDocument/2006/relationships" id="261" r:id="R9f079e6da2a54695"/>
    <p:sldId xmlns:r="http://schemas.openxmlformats.org/officeDocument/2006/relationships" id="262" r:id="R22998985449744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cc8d6a7bfa433c" /><Relationship Type="http://schemas.openxmlformats.org/officeDocument/2006/relationships/slide" Target="/ppt/slides/slide1.xml" Id="R8228ac3d02b8446d" /><Relationship Type="http://schemas.openxmlformats.org/officeDocument/2006/relationships/slide" Target="/ppt/slides/slide2.xml" Id="R6a8eaf00e52d4b26" /><Relationship Type="http://schemas.openxmlformats.org/officeDocument/2006/relationships/slide" Target="/ppt/slides/slide3.xml" Id="R62ae1876e47e4465" /><Relationship Type="http://schemas.openxmlformats.org/officeDocument/2006/relationships/slide" Target="/ppt/slides/slide4.xml" Id="R5f8579de72fe4f25" /><Relationship Type="http://schemas.openxmlformats.org/officeDocument/2006/relationships/slide" Target="/ppt/slides/slide5.xml" Id="Rcb0ae4266dca4785" /><Relationship Type="http://schemas.openxmlformats.org/officeDocument/2006/relationships/slide" Target="/ppt/slides/slide6.xml" Id="R9f079e6da2a54695" /><Relationship Type="http://schemas.openxmlformats.org/officeDocument/2006/relationships/slide" Target="/ppt/slides/slide7.xml" Id="R22998985449744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acd89891634e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6d8a054b04eca" /><Relationship Type="http://schemas.openxmlformats.org/officeDocument/2006/relationships/theme" Target="/ppt/slideMasters/theme/theme1.xml" Id="R881f4e8d0c8048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a6d8a054b04e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2e8db073644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d0ee04a2e47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534c1d18b4c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05aa4e6b141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19b3fd1fc41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aed81b8274a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2e08a4c7b4d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HØVEL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HØVEL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−205 382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420 099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961 577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BIERMANN MARIUS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Jutulveien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917 983 313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