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8b214153c74e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ba373a0e954216"/>
  </p:sldMasterIdLst>
  <p:sldIdLst>
    <p:sldId xmlns:r="http://schemas.openxmlformats.org/officeDocument/2006/relationships" id="256" r:id="R7d590faeb1e04940"/>
    <p:sldId xmlns:r="http://schemas.openxmlformats.org/officeDocument/2006/relationships" id="257" r:id="R623b18e704d64b12"/>
    <p:sldId xmlns:r="http://schemas.openxmlformats.org/officeDocument/2006/relationships" id="258" r:id="R50db77ecc87841bc"/>
    <p:sldId xmlns:r="http://schemas.openxmlformats.org/officeDocument/2006/relationships" id="259" r:id="Rd46c57d108a645b0"/>
    <p:sldId xmlns:r="http://schemas.openxmlformats.org/officeDocument/2006/relationships" id="260" r:id="R7e684cf15fbb4b17"/>
    <p:sldId xmlns:r="http://schemas.openxmlformats.org/officeDocument/2006/relationships" id="261" r:id="Rcc745115687e476c"/>
    <p:sldId xmlns:r="http://schemas.openxmlformats.org/officeDocument/2006/relationships" id="262" r:id="R28f2097abebd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a373a0e954216" /><Relationship Type="http://schemas.openxmlformats.org/officeDocument/2006/relationships/slide" Target="/ppt/slides/slide1.xml" Id="R7d590faeb1e04940" /><Relationship Type="http://schemas.openxmlformats.org/officeDocument/2006/relationships/slide" Target="/ppt/slides/slide2.xml" Id="R623b18e704d64b12" /><Relationship Type="http://schemas.openxmlformats.org/officeDocument/2006/relationships/slide" Target="/ppt/slides/slide3.xml" Id="R50db77ecc87841bc" /><Relationship Type="http://schemas.openxmlformats.org/officeDocument/2006/relationships/slide" Target="/ppt/slides/slide4.xml" Id="Rd46c57d108a645b0" /><Relationship Type="http://schemas.openxmlformats.org/officeDocument/2006/relationships/slide" Target="/ppt/slides/slide5.xml" Id="R7e684cf15fbb4b17" /><Relationship Type="http://schemas.openxmlformats.org/officeDocument/2006/relationships/slide" Target="/ppt/slides/slide6.xml" Id="Rcc745115687e476c" /><Relationship Type="http://schemas.openxmlformats.org/officeDocument/2006/relationships/slide" Target="/ppt/slides/slide7.xml" Id="R28f2097abebd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7b997345e47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bb2377cbf4d5b" /><Relationship Type="http://schemas.openxmlformats.org/officeDocument/2006/relationships/theme" Target="/ppt/slideMasters/theme/theme1.xml" Id="Rcf5d58414a8443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2bb2377cbf4d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158cca5f74b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f8128e5ff48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56dca7bd344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0cf48d62e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86ef675944a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1fdea587249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dfbc5975e44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E6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E6 EIENDOM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7 073 353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67 100 472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479 719 146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E6E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Hvamsvingen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post@e6e.no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www.e6e.no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