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329b6b6080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77c8852594f68"/>
  </p:sldMasterIdLst>
  <p:sldIdLst>
    <p:sldId xmlns:r="http://schemas.openxmlformats.org/officeDocument/2006/relationships" id="256" r:id="Rbf7405db3fa342d5"/>
    <p:sldId xmlns:r="http://schemas.openxmlformats.org/officeDocument/2006/relationships" id="257" r:id="R081dd9981a754dbc"/>
    <p:sldId xmlns:r="http://schemas.openxmlformats.org/officeDocument/2006/relationships" id="258" r:id="Raed47ffb42e34f3c"/>
    <p:sldId xmlns:r="http://schemas.openxmlformats.org/officeDocument/2006/relationships" id="259" r:id="Rea6bca3f80504e0c"/>
    <p:sldId xmlns:r="http://schemas.openxmlformats.org/officeDocument/2006/relationships" id="260" r:id="Rdbe908311eaa4c8a"/>
    <p:sldId xmlns:r="http://schemas.openxmlformats.org/officeDocument/2006/relationships" id="261" r:id="R1939cb9d52544b39"/>
    <p:sldId xmlns:r="http://schemas.openxmlformats.org/officeDocument/2006/relationships" id="262" r:id="Rf9f83e3237684b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77c8852594f68" /><Relationship Type="http://schemas.openxmlformats.org/officeDocument/2006/relationships/slide" Target="/ppt/slides/slide1.xml" Id="Rbf7405db3fa342d5" /><Relationship Type="http://schemas.openxmlformats.org/officeDocument/2006/relationships/slide" Target="/ppt/slides/slide2.xml" Id="R081dd9981a754dbc" /><Relationship Type="http://schemas.openxmlformats.org/officeDocument/2006/relationships/slide" Target="/ppt/slides/slide3.xml" Id="Raed47ffb42e34f3c" /><Relationship Type="http://schemas.openxmlformats.org/officeDocument/2006/relationships/slide" Target="/ppt/slides/slide4.xml" Id="Rea6bca3f80504e0c" /><Relationship Type="http://schemas.openxmlformats.org/officeDocument/2006/relationships/slide" Target="/ppt/slides/slide5.xml" Id="Rdbe908311eaa4c8a" /><Relationship Type="http://schemas.openxmlformats.org/officeDocument/2006/relationships/slide" Target="/ppt/slides/slide6.xml" Id="R1939cb9d52544b39" /><Relationship Type="http://schemas.openxmlformats.org/officeDocument/2006/relationships/slide" Target="/ppt/slides/slide7.xml" Id="Rf9f83e3237684b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5c2ae04ea48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6ce45c39f4e6b" /><Relationship Type="http://schemas.openxmlformats.org/officeDocument/2006/relationships/theme" Target="/ppt/slideMasters/theme/theme1.xml" Id="Ra26aaa3909da46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66ce45c39f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82e54721944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f7eb90f8445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2fb1b7bdf4d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53710f7504c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f75d1c5334e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97fda92e441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a157bd3c44a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&amp;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&amp;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CHRISTIAN SVÆRI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Tranggata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