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9e66b1e78b4c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0348d87d1c408c"/>
  </p:sldMasterIdLst>
  <p:sldIdLst>
    <p:sldId xmlns:r="http://schemas.openxmlformats.org/officeDocument/2006/relationships" id="256" r:id="R1ec093424f944ea6"/>
    <p:sldId xmlns:r="http://schemas.openxmlformats.org/officeDocument/2006/relationships" id="257" r:id="R2513e8408c9c4efa"/>
    <p:sldId xmlns:r="http://schemas.openxmlformats.org/officeDocument/2006/relationships" id="258" r:id="Re263cfc5007b4f8a"/>
    <p:sldId xmlns:r="http://schemas.openxmlformats.org/officeDocument/2006/relationships" id="259" r:id="R76f7bb008bb74b45"/>
    <p:sldId xmlns:r="http://schemas.openxmlformats.org/officeDocument/2006/relationships" id="260" r:id="R0e1046e756584c09"/>
    <p:sldId xmlns:r="http://schemas.openxmlformats.org/officeDocument/2006/relationships" id="261" r:id="R6f272655c8834d0e"/>
    <p:sldId xmlns:r="http://schemas.openxmlformats.org/officeDocument/2006/relationships" id="262" r:id="Re92bb382fe3144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0348d87d1c408c" /><Relationship Type="http://schemas.openxmlformats.org/officeDocument/2006/relationships/slide" Target="/ppt/slides/slide1.xml" Id="R1ec093424f944ea6" /><Relationship Type="http://schemas.openxmlformats.org/officeDocument/2006/relationships/slide" Target="/ppt/slides/slide2.xml" Id="R2513e8408c9c4efa" /><Relationship Type="http://schemas.openxmlformats.org/officeDocument/2006/relationships/slide" Target="/ppt/slides/slide3.xml" Id="Re263cfc5007b4f8a" /><Relationship Type="http://schemas.openxmlformats.org/officeDocument/2006/relationships/slide" Target="/ppt/slides/slide4.xml" Id="R76f7bb008bb74b45" /><Relationship Type="http://schemas.openxmlformats.org/officeDocument/2006/relationships/slide" Target="/ppt/slides/slide5.xml" Id="R0e1046e756584c09" /><Relationship Type="http://schemas.openxmlformats.org/officeDocument/2006/relationships/slide" Target="/ppt/slides/slide6.xml" Id="R6f272655c8834d0e" /><Relationship Type="http://schemas.openxmlformats.org/officeDocument/2006/relationships/slide" Target="/ppt/slides/slide7.xml" Id="Re92bb382fe3144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8e747fa33141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9fbfccab84797" /><Relationship Type="http://schemas.openxmlformats.org/officeDocument/2006/relationships/theme" Target="/ppt/slideMasters/theme/theme1.xml" Id="R550b9e9c0e3543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69fbfccab847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198c6dd1ce4e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6820bea32745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bcd1229df42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a5491a8e546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3b6c8ed6d4d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19fba16014a3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ac194c1e844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RAKE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RAKE HOLDING AS ble etablert [år] og holder til i Fjellhamar.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1 176 572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1 180 072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OLE-ANDREAS NORHEIM RAKE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Hamarveien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1464 Fjellhamar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917 876 193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RAKE HOLDING AS</a:t>
            </a:r>
          </a:p>
        </p:txBody>
      </p:sp>
    </p:spTree>
  </p:cSld>
  <p:clrMapOvr>
    <a:masterClrMapping xmlns:a="http://schemas.openxmlformats.org/drawingml/2006/main"/>
  </p:clrMapOvr>
</p:sld>
</file>