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6c1168a7b6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337f349904275"/>
  </p:sldMasterIdLst>
  <p:sldIdLst>
    <p:sldId xmlns:r="http://schemas.openxmlformats.org/officeDocument/2006/relationships" id="256" r:id="Rc19433266fae49d2"/>
    <p:sldId xmlns:r="http://schemas.openxmlformats.org/officeDocument/2006/relationships" id="257" r:id="R81a3328022ef4c4a"/>
    <p:sldId xmlns:r="http://schemas.openxmlformats.org/officeDocument/2006/relationships" id="258" r:id="Rac6c8635c6b947ca"/>
    <p:sldId xmlns:r="http://schemas.openxmlformats.org/officeDocument/2006/relationships" id="259" r:id="Rb61cce6ea65f4770"/>
    <p:sldId xmlns:r="http://schemas.openxmlformats.org/officeDocument/2006/relationships" id="260" r:id="R998cb8f7510f4689"/>
    <p:sldId xmlns:r="http://schemas.openxmlformats.org/officeDocument/2006/relationships" id="261" r:id="R39819d1379784fba"/>
    <p:sldId xmlns:r="http://schemas.openxmlformats.org/officeDocument/2006/relationships" id="262" r:id="Rc0db603eff91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337f349904275" /><Relationship Type="http://schemas.openxmlformats.org/officeDocument/2006/relationships/slide" Target="/ppt/slides/slide1.xml" Id="Rc19433266fae49d2" /><Relationship Type="http://schemas.openxmlformats.org/officeDocument/2006/relationships/slide" Target="/ppt/slides/slide2.xml" Id="R81a3328022ef4c4a" /><Relationship Type="http://schemas.openxmlformats.org/officeDocument/2006/relationships/slide" Target="/ppt/slides/slide3.xml" Id="Rac6c8635c6b947ca" /><Relationship Type="http://schemas.openxmlformats.org/officeDocument/2006/relationships/slide" Target="/ppt/slides/slide4.xml" Id="Rb61cce6ea65f4770" /><Relationship Type="http://schemas.openxmlformats.org/officeDocument/2006/relationships/slide" Target="/ppt/slides/slide5.xml" Id="R998cb8f7510f4689" /><Relationship Type="http://schemas.openxmlformats.org/officeDocument/2006/relationships/slide" Target="/ppt/slides/slide6.xml" Id="R39819d1379784fba" /><Relationship Type="http://schemas.openxmlformats.org/officeDocument/2006/relationships/slide" Target="/ppt/slides/slide7.xml" Id="Rc0db603eff91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789337228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9f1304529496c" /><Relationship Type="http://schemas.openxmlformats.org/officeDocument/2006/relationships/theme" Target="/ppt/slideMasters/theme/theme1.xml" Id="R1dd24e69a852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9f1304529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22c359d99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c4990537348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b350bb77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b14bd371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83e36177041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fb3b0913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aa3c1592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SCHLØSSER-MØLLER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SCHLØSSER-MØLLER 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17 124 003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ATHOS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