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2d9221ec3c46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239670336442e"/>
  </p:sldMasterIdLst>
  <p:sldIdLst>
    <p:sldId xmlns:r="http://schemas.openxmlformats.org/officeDocument/2006/relationships" id="256" r:id="R48910a449679407e"/>
    <p:sldId xmlns:r="http://schemas.openxmlformats.org/officeDocument/2006/relationships" id="257" r:id="R772c4fca42d1439e"/>
    <p:sldId xmlns:r="http://schemas.openxmlformats.org/officeDocument/2006/relationships" id="258" r:id="R801f7539127c4e99"/>
    <p:sldId xmlns:r="http://schemas.openxmlformats.org/officeDocument/2006/relationships" id="259" r:id="R871f9c4c90184124"/>
    <p:sldId xmlns:r="http://schemas.openxmlformats.org/officeDocument/2006/relationships" id="260" r:id="Ra69146495119419d"/>
    <p:sldId xmlns:r="http://schemas.openxmlformats.org/officeDocument/2006/relationships" id="261" r:id="Rb00970b1fee5412a"/>
    <p:sldId xmlns:r="http://schemas.openxmlformats.org/officeDocument/2006/relationships" id="262" r:id="R6f21b1c38e2343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239670336442e" /><Relationship Type="http://schemas.openxmlformats.org/officeDocument/2006/relationships/slide" Target="/ppt/slides/slide1.xml" Id="R48910a449679407e" /><Relationship Type="http://schemas.openxmlformats.org/officeDocument/2006/relationships/slide" Target="/ppt/slides/slide2.xml" Id="R772c4fca42d1439e" /><Relationship Type="http://schemas.openxmlformats.org/officeDocument/2006/relationships/slide" Target="/ppt/slides/slide3.xml" Id="R801f7539127c4e99" /><Relationship Type="http://schemas.openxmlformats.org/officeDocument/2006/relationships/slide" Target="/ppt/slides/slide4.xml" Id="R871f9c4c90184124" /><Relationship Type="http://schemas.openxmlformats.org/officeDocument/2006/relationships/slide" Target="/ppt/slides/slide5.xml" Id="Ra69146495119419d" /><Relationship Type="http://schemas.openxmlformats.org/officeDocument/2006/relationships/slide" Target="/ppt/slides/slide6.xml" Id="Rb00970b1fee5412a" /><Relationship Type="http://schemas.openxmlformats.org/officeDocument/2006/relationships/slide" Target="/ppt/slides/slide7.xml" Id="R6f21b1c38e2343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fba450f4c34b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d3e2ae6b4fe7" /><Relationship Type="http://schemas.openxmlformats.org/officeDocument/2006/relationships/theme" Target="/ppt/slideMasters/theme/theme1.xml" Id="Rfa52a38ff1e1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7ed3e2ae6b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4cadf79c240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4a8bc1d45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3c57999848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30a6b3a4f4e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7864e80c4a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04c10ff8044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fead7db949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QRG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QRG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1 034 719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1 050 344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ELYSTRAND ELIJAH N G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Linges vei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917 867 607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QRG HOLDING AS</a:t>
            </a:r>
          </a:p>
        </p:txBody>
      </p:sp>
    </p:spTree>
  </p:cSld>
  <p:clrMapOvr>
    <a:masterClrMapping xmlns:a="http://schemas.openxmlformats.org/drawingml/2006/main"/>
  </p:clrMapOvr>
</p:sld>
</file>