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9ef75a644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5ba6b31bf4e38"/>
  </p:sldMasterIdLst>
  <p:sldIdLst>
    <p:sldId xmlns:r="http://schemas.openxmlformats.org/officeDocument/2006/relationships" id="256" r:id="Ree6dd91d931540ae"/>
    <p:sldId xmlns:r="http://schemas.openxmlformats.org/officeDocument/2006/relationships" id="257" r:id="Rbe069aea540840c6"/>
    <p:sldId xmlns:r="http://schemas.openxmlformats.org/officeDocument/2006/relationships" id="258" r:id="Rd07c1fbb47174aa1"/>
    <p:sldId xmlns:r="http://schemas.openxmlformats.org/officeDocument/2006/relationships" id="259" r:id="R89209e916a944073"/>
    <p:sldId xmlns:r="http://schemas.openxmlformats.org/officeDocument/2006/relationships" id="260" r:id="Rb71e43f1661444bc"/>
    <p:sldId xmlns:r="http://schemas.openxmlformats.org/officeDocument/2006/relationships" id="261" r:id="Rdbaf64085a9f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5ba6b31bf4e38" /><Relationship Type="http://schemas.openxmlformats.org/officeDocument/2006/relationships/slide" Target="/ppt/slides/slide1.xml" Id="Ree6dd91d931540ae" /><Relationship Type="http://schemas.openxmlformats.org/officeDocument/2006/relationships/slide" Target="/ppt/slides/slide2.xml" Id="Rbe069aea540840c6" /><Relationship Type="http://schemas.openxmlformats.org/officeDocument/2006/relationships/slide" Target="/ppt/slides/slide3.xml" Id="Rd07c1fbb47174aa1" /><Relationship Type="http://schemas.openxmlformats.org/officeDocument/2006/relationships/slide" Target="/ppt/slides/slide4.xml" Id="R89209e916a944073" /><Relationship Type="http://schemas.openxmlformats.org/officeDocument/2006/relationships/slide" Target="/ppt/slides/slide5.xml" Id="Rb71e43f1661444bc" /><Relationship Type="http://schemas.openxmlformats.org/officeDocument/2006/relationships/slide" Target="/ppt/slides/slide6.xml" Id="Rdbaf64085a9f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ba68193d4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2107b1344d8b" /><Relationship Type="http://schemas.openxmlformats.org/officeDocument/2006/relationships/theme" Target="/ppt/slideMasters/theme/theme1.xml" Id="R8949e2ca49f6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22107b134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f867baf9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804303dc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b3cae18e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11f2a9ad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bb7e0979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ddacdce6d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