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a42d72fa6543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8764c42740447b"/>
  </p:sldMasterIdLst>
  <p:sldIdLst>
    <p:sldId xmlns:r="http://schemas.openxmlformats.org/officeDocument/2006/relationships" id="256" r:id="R60be751ed3ab49dd"/>
    <p:sldId xmlns:r="http://schemas.openxmlformats.org/officeDocument/2006/relationships" id="257" r:id="R8b70717e54b7474a"/>
    <p:sldId xmlns:r="http://schemas.openxmlformats.org/officeDocument/2006/relationships" id="258" r:id="R2521fb974d9040ff"/>
    <p:sldId xmlns:r="http://schemas.openxmlformats.org/officeDocument/2006/relationships" id="259" r:id="R451e79b9d9964df3"/>
    <p:sldId xmlns:r="http://schemas.openxmlformats.org/officeDocument/2006/relationships" id="260" r:id="R2b52db5a5fc44703"/>
    <p:sldId xmlns:r="http://schemas.openxmlformats.org/officeDocument/2006/relationships" id="261" r:id="R9d6c1c3b0b32411b"/>
    <p:sldId xmlns:r="http://schemas.openxmlformats.org/officeDocument/2006/relationships" id="262" r:id="Rb68a2131532242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8764c42740447b" /><Relationship Type="http://schemas.openxmlformats.org/officeDocument/2006/relationships/slide" Target="/ppt/slides/slide1.xml" Id="R60be751ed3ab49dd" /><Relationship Type="http://schemas.openxmlformats.org/officeDocument/2006/relationships/slide" Target="/ppt/slides/slide2.xml" Id="R8b70717e54b7474a" /><Relationship Type="http://schemas.openxmlformats.org/officeDocument/2006/relationships/slide" Target="/ppt/slides/slide3.xml" Id="R2521fb974d9040ff" /><Relationship Type="http://schemas.openxmlformats.org/officeDocument/2006/relationships/slide" Target="/ppt/slides/slide4.xml" Id="R451e79b9d9964df3" /><Relationship Type="http://schemas.openxmlformats.org/officeDocument/2006/relationships/slide" Target="/ppt/slides/slide5.xml" Id="R2b52db5a5fc44703" /><Relationship Type="http://schemas.openxmlformats.org/officeDocument/2006/relationships/slide" Target="/ppt/slides/slide6.xml" Id="R9d6c1c3b0b32411b" /><Relationship Type="http://schemas.openxmlformats.org/officeDocument/2006/relationships/slide" Target="/ppt/slides/slide7.xml" Id="Rb68a2131532242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0d4dcde48f40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a346f57d34e46" /><Relationship Type="http://schemas.openxmlformats.org/officeDocument/2006/relationships/theme" Target="/ppt/slideMasters/theme/theme1.xml" Id="Rdeae0c43731f4b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da346f57d34e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2159d0b0643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27e1cf98045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fe0aa76bf41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1fdfd430d4b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20b916c5d45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65e0fa7ec43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d2d816f374a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FALOKK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FALOKK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FALOKK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FALOKK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FALOKK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FALOKK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798 704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1 428 644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1 430 466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FALOKK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OKKENHAUG FREDRIK ALVER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FALOKK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Fredrik Okkenhaug, Løpsmarka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8015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917 865 434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FALOKK AS</a:t>
            </a:r>
          </a:p>
        </p:txBody>
      </p:sp>
    </p:spTree>
  </p:cSld>
  <p:clrMapOvr>
    <a:masterClrMapping xmlns:a="http://schemas.openxmlformats.org/drawingml/2006/main"/>
  </p:clrMapOvr>
</p:sld>
</file>